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256" r:id="rId3"/>
    <p:sldId id="327" r:id="rId4"/>
    <p:sldId id="328" r:id="rId5"/>
    <p:sldId id="304" r:id="rId6"/>
    <p:sldId id="329" r:id="rId7"/>
    <p:sldId id="266" r:id="rId8"/>
    <p:sldId id="330" r:id="rId9"/>
    <p:sldId id="331" r:id="rId10"/>
    <p:sldId id="287" r:id="rId11"/>
    <p:sldId id="332" r:id="rId12"/>
    <p:sldId id="333" r:id="rId13"/>
    <p:sldId id="337" r:id="rId14"/>
    <p:sldId id="334" r:id="rId15"/>
    <p:sldId id="339" r:id="rId16"/>
    <p:sldId id="340" r:id="rId17"/>
    <p:sldId id="273" r:id="rId18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0FB"/>
    <a:srgbClr val="F8F8F8"/>
    <a:srgbClr val="006DDA"/>
    <a:srgbClr val="0099FF"/>
    <a:srgbClr val="003964"/>
    <a:srgbClr val="005DA2"/>
    <a:srgbClr val="90282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3445" autoAdjust="0"/>
  </p:normalViewPr>
  <p:slideViewPr>
    <p:cSldViewPr>
      <p:cViewPr varScale="1">
        <p:scale>
          <a:sx n="65" d="100"/>
          <a:sy n="65" d="100"/>
        </p:scale>
        <p:origin x="408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F6888-906C-493D-8804-0B4F0078C579}" type="doc">
      <dgm:prSet loTypeId="urn:microsoft.com/office/officeart/2005/8/layout/hierarchy4" loCatId="hierarchy" qsTypeId="urn:microsoft.com/office/officeart/2005/8/quickstyle/3d2" qsCatId="3D" csTypeId="urn:microsoft.com/office/officeart/2005/8/colors/accent4_1" csCatId="accent4" phldr="1"/>
      <dgm:spPr/>
    </dgm:pt>
    <dgm:pt modelId="{AD56F2CB-448B-4399-BC4C-4C8277717147}">
      <dgm:prSet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ПОДАТОК НА НЕРУХОМЕ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МАЙНО, ВІДМІННЕ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ВІД ЗЕМЕЛЬНОЇ ДІЛЯНКИ</a:t>
          </a:r>
          <a:endParaRPr kumimoji="0" lang="ru-RU" sz="14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F2504C5-5E04-47D5-84DB-75C4E3DD43B9}" type="parTrans" cxnId="{B3CE5C88-68ED-40A0-9F97-2AED068F3939}">
      <dgm:prSet/>
      <dgm:spPr/>
      <dgm:t>
        <a:bodyPr/>
        <a:lstStyle/>
        <a:p>
          <a:endParaRPr lang="uk-UA"/>
        </a:p>
      </dgm:t>
    </dgm:pt>
    <dgm:pt modelId="{7374254D-F10C-4DD6-949E-07174518A414}" type="sibTrans" cxnId="{B3CE5C88-68ED-40A0-9F97-2AED068F3939}">
      <dgm:prSet/>
      <dgm:spPr/>
      <dgm:t>
        <a:bodyPr/>
        <a:lstStyle/>
        <a:p>
          <a:endParaRPr lang="uk-UA"/>
        </a:p>
      </dgm:t>
    </dgm:pt>
    <dgm:pt modelId="{9C92E152-D6C7-446A-8EE9-0646185B92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платники:  </a:t>
          </a:r>
          <a:r>
            <a:rPr kumimoji="0" lang="uk-UA" sz="1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фіз.та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1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юр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особи, які є власниками об'єктів житлової та/або нежитлової нерухомості </a:t>
          </a:r>
        </a:p>
      </dgm:t>
    </dgm:pt>
    <dgm:pt modelId="{6E76ED11-AB8C-447A-83D7-4B36FB05FDF3}" type="parTrans" cxnId="{25752C25-F974-49A6-88C1-D8721A22B612}">
      <dgm:prSet/>
      <dgm:spPr/>
      <dgm:t>
        <a:bodyPr/>
        <a:lstStyle/>
        <a:p>
          <a:endParaRPr lang="uk-UA"/>
        </a:p>
      </dgm:t>
    </dgm:pt>
    <dgm:pt modelId="{A9CFA07C-E34C-45A9-A6BF-3C28DCC767B2}" type="sibTrans" cxnId="{25752C25-F974-49A6-88C1-D8721A22B612}">
      <dgm:prSet/>
      <dgm:spPr/>
      <dgm:t>
        <a:bodyPr/>
        <a:lstStyle/>
        <a:p>
          <a:endParaRPr lang="uk-UA"/>
        </a:p>
      </dgm:t>
    </dgm:pt>
    <dgm:pt modelId="{8F0A41E7-4740-4642-A732-AAEBDE9766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зменшення </a:t>
          </a:r>
          <a:r>
            <a:rPr kumimoji="0" lang="en-US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: для квартир – на 60 </a:t>
          </a:r>
          <a:r>
            <a:rPr kumimoji="0" lang="uk-UA" sz="1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кв.м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Для житлових будинків – на 120 </a:t>
          </a:r>
          <a:r>
            <a:rPr kumimoji="0" lang="uk-UA" sz="1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кв.м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Для різних типів – на 180 </a:t>
          </a:r>
          <a:r>
            <a:rPr kumimoji="0" lang="uk-UA" sz="1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кв.м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</a:t>
          </a:r>
        </a:p>
      </dgm:t>
    </dgm:pt>
    <dgm:pt modelId="{DA467F57-8378-4755-AB5D-BEE7CCCE4B03}" type="parTrans" cxnId="{2C9BA3A6-2F8A-4253-A8D7-F32D1FC20C0A}">
      <dgm:prSet/>
      <dgm:spPr/>
      <dgm:t>
        <a:bodyPr/>
        <a:lstStyle/>
        <a:p>
          <a:endParaRPr lang="uk-UA"/>
        </a:p>
      </dgm:t>
    </dgm:pt>
    <dgm:pt modelId="{6BDC404B-5877-4831-8654-2708467B49FE}" type="sibTrans" cxnId="{2C9BA3A6-2F8A-4253-A8D7-F32D1FC20C0A}">
      <dgm:prSet/>
      <dgm:spPr/>
      <dgm:t>
        <a:bodyPr/>
        <a:lstStyle/>
        <a:p>
          <a:endParaRPr lang="uk-UA"/>
        </a:p>
      </dgm:t>
    </dgm:pt>
    <dgm:pt modelId="{30656BAD-963D-4756-AE42-3BBE5CA38F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ставка: до  1,5 </a:t>
          </a:r>
          <a:r>
            <a:rPr kumimoji="0" lang="uk-UA" sz="1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відс</a:t>
          </a:r>
          <a:r>
            <a:rPr kumimoji="0" lang="uk-UA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мінімальної з/п станом на 1 січня звітного року за 1 м2</a:t>
          </a:r>
        </a:p>
      </dgm:t>
    </dgm:pt>
    <dgm:pt modelId="{FD6AFB4C-DD58-4BA9-B36D-0622945810DF}" type="parTrans" cxnId="{4157730D-1C16-40C5-A19B-15298BEBE347}">
      <dgm:prSet/>
      <dgm:spPr/>
      <dgm:t>
        <a:bodyPr/>
        <a:lstStyle/>
        <a:p>
          <a:endParaRPr lang="uk-UA"/>
        </a:p>
      </dgm:t>
    </dgm:pt>
    <dgm:pt modelId="{C3195108-D6D4-4736-BA28-B1D3E697B714}" type="sibTrans" cxnId="{4157730D-1C16-40C5-A19B-15298BEBE347}">
      <dgm:prSet/>
      <dgm:spPr/>
      <dgm:t>
        <a:bodyPr/>
        <a:lstStyle/>
        <a:p>
          <a:endParaRPr lang="uk-UA"/>
        </a:p>
      </dgm:t>
    </dgm:pt>
    <dgm:pt modelId="{6084259D-6C0E-4C8D-868D-12B78421651B}">
      <dgm:prSet custT="1"/>
      <dgm:spPr/>
      <dgm:t>
        <a:bodyPr/>
        <a:lstStyle/>
        <a:p>
          <a:r>
            <a:rPr kumimoji="0" lang="uk-UA" altLang="uk-UA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якщо загальна площа якого перевищує 300 м2(для квартири) та/або 500 м2 (для будинку), сума податку, розрахована відповідно … збільшується на </a:t>
          </a:r>
          <a:r>
            <a:rPr kumimoji="0" lang="uk-UA" altLang="uk-UA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25 тис. грн</a:t>
          </a:r>
          <a:r>
            <a:rPr kumimoji="0" lang="uk-UA" altLang="uk-UA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 на рік за кожен такий об’єкт </a:t>
          </a:r>
          <a:r>
            <a:rPr kumimoji="0" lang="uk-UA" altLang="uk-UA" sz="10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житл.нерух</a:t>
          </a:r>
          <a:r>
            <a:rPr kumimoji="0" lang="uk-UA" altLang="uk-UA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 (частку)</a:t>
          </a:r>
        </a:p>
      </dgm:t>
    </dgm:pt>
    <dgm:pt modelId="{9D6EF3E7-5AFD-4DE9-977C-AC380277F362}" type="parTrans" cxnId="{82865168-9BDD-49E3-81C3-DE3A169DB2FC}">
      <dgm:prSet/>
      <dgm:spPr/>
      <dgm:t>
        <a:bodyPr/>
        <a:lstStyle/>
        <a:p>
          <a:endParaRPr lang="uk-UA"/>
        </a:p>
      </dgm:t>
    </dgm:pt>
    <dgm:pt modelId="{97A50425-F5BF-4450-92E0-CE809BF86BE2}" type="sibTrans" cxnId="{82865168-9BDD-49E3-81C3-DE3A169DB2FC}">
      <dgm:prSet/>
      <dgm:spPr/>
      <dgm:t>
        <a:bodyPr/>
        <a:lstStyle/>
        <a:p>
          <a:endParaRPr lang="uk-UA"/>
        </a:p>
      </dgm:t>
    </dgm:pt>
    <dgm:pt modelId="{A317A9D6-6E46-46D2-8A53-726CFB9EB59F}" type="pres">
      <dgm:prSet presAssocID="{8FAF6888-906C-493D-8804-0B4F0078C5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CD8A03-B9A0-423A-9880-4C6E76F1E6C8}" type="pres">
      <dgm:prSet presAssocID="{AD56F2CB-448B-4399-BC4C-4C8277717147}" presName="vertOne" presStyleCnt="0"/>
      <dgm:spPr/>
    </dgm:pt>
    <dgm:pt modelId="{EA27DC7E-1DAA-421D-B725-084AFFE43E7A}" type="pres">
      <dgm:prSet presAssocID="{AD56F2CB-448B-4399-BC4C-4C8277717147}" presName="txOne" presStyleLbl="node0" presStyleIdx="0" presStyleCnt="1" custScaleY="32044" custLinFactNeighborX="-16" custLinFactNeighborY="-4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75EACDB-8A77-47E8-B47E-2EAD4870BF58}" type="pres">
      <dgm:prSet presAssocID="{AD56F2CB-448B-4399-BC4C-4C8277717147}" presName="parTransOne" presStyleCnt="0"/>
      <dgm:spPr/>
    </dgm:pt>
    <dgm:pt modelId="{DEFCD964-742F-4810-B9D0-A2B0E0F28ED4}" type="pres">
      <dgm:prSet presAssocID="{AD56F2CB-448B-4399-BC4C-4C8277717147}" presName="horzOne" presStyleCnt="0"/>
      <dgm:spPr/>
    </dgm:pt>
    <dgm:pt modelId="{DDDBB1A3-AAED-49E4-8739-A34A182F4DA2}" type="pres">
      <dgm:prSet presAssocID="{9C92E152-D6C7-446A-8EE9-0646185B92E2}" presName="vertTwo" presStyleCnt="0"/>
      <dgm:spPr/>
    </dgm:pt>
    <dgm:pt modelId="{05671A59-A800-4860-8FFB-3BE18948978D}" type="pres">
      <dgm:prSet presAssocID="{9C92E152-D6C7-446A-8EE9-0646185B92E2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27DF5A-6849-4FDC-93EC-C67F15A19409}" type="pres">
      <dgm:prSet presAssocID="{9C92E152-D6C7-446A-8EE9-0646185B92E2}" presName="horzTwo" presStyleCnt="0"/>
      <dgm:spPr/>
    </dgm:pt>
    <dgm:pt modelId="{364A6BFF-7390-4EC0-8E1A-01B6C6D435F9}" type="pres">
      <dgm:prSet presAssocID="{A9CFA07C-E34C-45A9-A6BF-3C28DCC767B2}" presName="sibSpaceTwo" presStyleCnt="0"/>
      <dgm:spPr/>
    </dgm:pt>
    <dgm:pt modelId="{68643797-10F4-423B-9985-80D0C91C9F86}" type="pres">
      <dgm:prSet presAssocID="{8F0A41E7-4740-4642-A732-AAEBDE976685}" presName="vertTwo" presStyleCnt="0"/>
      <dgm:spPr/>
    </dgm:pt>
    <dgm:pt modelId="{AD414ADE-5B18-442B-B784-E11D4D2430F4}" type="pres">
      <dgm:prSet presAssocID="{8F0A41E7-4740-4642-A732-AAEBDE976685}" presName="txTwo" presStyleLbl="node2" presStyleIdx="1" presStyleCnt="4" custScaleX="1118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2932C52-9C19-49F9-8ECE-655BFEF3387E}" type="pres">
      <dgm:prSet presAssocID="{8F0A41E7-4740-4642-A732-AAEBDE976685}" presName="horzTwo" presStyleCnt="0"/>
      <dgm:spPr/>
    </dgm:pt>
    <dgm:pt modelId="{54C6BECD-E2EC-4253-AC30-42DA31039636}" type="pres">
      <dgm:prSet presAssocID="{6BDC404B-5877-4831-8654-2708467B49FE}" presName="sibSpaceTwo" presStyleCnt="0"/>
      <dgm:spPr/>
    </dgm:pt>
    <dgm:pt modelId="{4EDC85D9-B8A9-4DB1-8DD5-F2AA0991E41A}" type="pres">
      <dgm:prSet presAssocID="{30656BAD-963D-4756-AE42-3BBE5CA38F62}" presName="vertTwo" presStyleCnt="0"/>
      <dgm:spPr/>
    </dgm:pt>
    <dgm:pt modelId="{CB9DB51C-4C86-4584-89D4-660532D36F96}" type="pres">
      <dgm:prSet presAssocID="{30656BAD-963D-4756-AE42-3BBE5CA38F6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9D5EE8-D730-4398-B789-7A0A1E22AB93}" type="pres">
      <dgm:prSet presAssocID="{30656BAD-963D-4756-AE42-3BBE5CA38F62}" presName="horzTwo" presStyleCnt="0"/>
      <dgm:spPr/>
    </dgm:pt>
    <dgm:pt modelId="{8C78A638-36A6-43EA-92B8-0C270BFA6076}" type="pres">
      <dgm:prSet presAssocID="{C3195108-D6D4-4736-BA28-B1D3E697B714}" presName="sibSpaceTwo" presStyleCnt="0"/>
      <dgm:spPr/>
    </dgm:pt>
    <dgm:pt modelId="{868BFAAD-D511-4734-8183-48F17B83F2A9}" type="pres">
      <dgm:prSet presAssocID="{6084259D-6C0E-4C8D-868D-12B78421651B}" presName="vertTwo" presStyleCnt="0"/>
      <dgm:spPr/>
    </dgm:pt>
    <dgm:pt modelId="{F70C69EA-DF85-4775-AB40-F1E7ADB4FE76}" type="pres">
      <dgm:prSet presAssocID="{6084259D-6C0E-4C8D-868D-12B78421651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70FDE8-A3FF-4A09-A701-632A2A6143F5}" type="pres">
      <dgm:prSet presAssocID="{6084259D-6C0E-4C8D-868D-12B78421651B}" presName="horzTwo" presStyleCnt="0"/>
      <dgm:spPr/>
    </dgm:pt>
  </dgm:ptLst>
  <dgm:cxnLst>
    <dgm:cxn modelId="{0DF7635E-46D0-463E-BD10-A928BA3C4BF6}" type="presOf" srcId="{30656BAD-963D-4756-AE42-3BBE5CA38F62}" destId="{CB9DB51C-4C86-4584-89D4-660532D36F96}" srcOrd="0" destOrd="0" presId="urn:microsoft.com/office/officeart/2005/8/layout/hierarchy4"/>
    <dgm:cxn modelId="{87FF5CD4-504B-47A7-9A1F-86E39424BF35}" type="presOf" srcId="{8FAF6888-906C-493D-8804-0B4F0078C579}" destId="{A317A9D6-6E46-46D2-8A53-726CFB9EB59F}" srcOrd="0" destOrd="0" presId="urn:microsoft.com/office/officeart/2005/8/layout/hierarchy4"/>
    <dgm:cxn modelId="{67240AF3-D3EC-4865-8592-E2A2C4ADFCA9}" type="presOf" srcId="{6084259D-6C0E-4C8D-868D-12B78421651B}" destId="{F70C69EA-DF85-4775-AB40-F1E7ADB4FE76}" srcOrd="0" destOrd="0" presId="urn:microsoft.com/office/officeart/2005/8/layout/hierarchy4"/>
    <dgm:cxn modelId="{D987A859-144B-4293-90BA-567CC6A981A9}" type="presOf" srcId="{AD56F2CB-448B-4399-BC4C-4C8277717147}" destId="{EA27DC7E-1DAA-421D-B725-084AFFE43E7A}" srcOrd="0" destOrd="0" presId="urn:microsoft.com/office/officeart/2005/8/layout/hierarchy4"/>
    <dgm:cxn modelId="{2C9BA3A6-2F8A-4253-A8D7-F32D1FC20C0A}" srcId="{AD56F2CB-448B-4399-BC4C-4C8277717147}" destId="{8F0A41E7-4740-4642-A732-AAEBDE976685}" srcOrd="1" destOrd="0" parTransId="{DA467F57-8378-4755-AB5D-BEE7CCCE4B03}" sibTransId="{6BDC404B-5877-4831-8654-2708467B49FE}"/>
    <dgm:cxn modelId="{B3CE5C88-68ED-40A0-9F97-2AED068F3939}" srcId="{8FAF6888-906C-493D-8804-0B4F0078C579}" destId="{AD56F2CB-448B-4399-BC4C-4C8277717147}" srcOrd="0" destOrd="0" parTransId="{CF2504C5-5E04-47D5-84DB-75C4E3DD43B9}" sibTransId="{7374254D-F10C-4DD6-949E-07174518A414}"/>
    <dgm:cxn modelId="{25752C25-F974-49A6-88C1-D8721A22B612}" srcId="{AD56F2CB-448B-4399-BC4C-4C8277717147}" destId="{9C92E152-D6C7-446A-8EE9-0646185B92E2}" srcOrd="0" destOrd="0" parTransId="{6E76ED11-AB8C-447A-83D7-4B36FB05FDF3}" sibTransId="{A9CFA07C-E34C-45A9-A6BF-3C28DCC767B2}"/>
    <dgm:cxn modelId="{51984783-29C0-4CA1-BE6B-01736BCBB265}" type="presOf" srcId="{9C92E152-D6C7-446A-8EE9-0646185B92E2}" destId="{05671A59-A800-4860-8FFB-3BE18948978D}" srcOrd="0" destOrd="0" presId="urn:microsoft.com/office/officeart/2005/8/layout/hierarchy4"/>
    <dgm:cxn modelId="{184298B6-BF67-4642-BE25-CBC470D65E18}" type="presOf" srcId="{8F0A41E7-4740-4642-A732-AAEBDE976685}" destId="{AD414ADE-5B18-442B-B784-E11D4D2430F4}" srcOrd="0" destOrd="0" presId="urn:microsoft.com/office/officeart/2005/8/layout/hierarchy4"/>
    <dgm:cxn modelId="{82865168-9BDD-49E3-81C3-DE3A169DB2FC}" srcId="{AD56F2CB-448B-4399-BC4C-4C8277717147}" destId="{6084259D-6C0E-4C8D-868D-12B78421651B}" srcOrd="3" destOrd="0" parTransId="{9D6EF3E7-5AFD-4DE9-977C-AC380277F362}" sibTransId="{97A50425-F5BF-4450-92E0-CE809BF86BE2}"/>
    <dgm:cxn modelId="{4157730D-1C16-40C5-A19B-15298BEBE347}" srcId="{AD56F2CB-448B-4399-BC4C-4C8277717147}" destId="{30656BAD-963D-4756-AE42-3BBE5CA38F62}" srcOrd="2" destOrd="0" parTransId="{FD6AFB4C-DD58-4BA9-B36D-0622945810DF}" sibTransId="{C3195108-D6D4-4736-BA28-B1D3E697B714}"/>
    <dgm:cxn modelId="{B8900D43-CBA9-40C5-A03C-3AD7348C1E81}" type="presParOf" srcId="{A317A9D6-6E46-46D2-8A53-726CFB9EB59F}" destId="{F9CD8A03-B9A0-423A-9880-4C6E76F1E6C8}" srcOrd="0" destOrd="0" presId="urn:microsoft.com/office/officeart/2005/8/layout/hierarchy4"/>
    <dgm:cxn modelId="{2C5F95E6-D6C3-42E8-9180-CD7391297112}" type="presParOf" srcId="{F9CD8A03-B9A0-423A-9880-4C6E76F1E6C8}" destId="{EA27DC7E-1DAA-421D-B725-084AFFE43E7A}" srcOrd="0" destOrd="0" presId="urn:microsoft.com/office/officeart/2005/8/layout/hierarchy4"/>
    <dgm:cxn modelId="{656215F5-3E67-4322-856A-ED49CCEDE8CB}" type="presParOf" srcId="{F9CD8A03-B9A0-423A-9880-4C6E76F1E6C8}" destId="{775EACDB-8A77-47E8-B47E-2EAD4870BF58}" srcOrd="1" destOrd="0" presId="urn:microsoft.com/office/officeart/2005/8/layout/hierarchy4"/>
    <dgm:cxn modelId="{16D5A822-6C94-46B0-A3F9-D6C9BD653FBE}" type="presParOf" srcId="{F9CD8A03-B9A0-423A-9880-4C6E76F1E6C8}" destId="{DEFCD964-742F-4810-B9D0-A2B0E0F28ED4}" srcOrd="2" destOrd="0" presId="urn:microsoft.com/office/officeart/2005/8/layout/hierarchy4"/>
    <dgm:cxn modelId="{9F6EA534-BB2F-4CF3-888F-502E1A5DF627}" type="presParOf" srcId="{DEFCD964-742F-4810-B9D0-A2B0E0F28ED4}" destId="{DDDBB1A3-AAED-49E4-8739-A34A182F4DA2}" srcOrd="0" destOrd="0" presId="urn:microsoft.com/office/officeart/2005/8/layout/hierarchy4"/>
    <dgm:cxn modelId="{834610F4-EDAB-44BE-B2C8-567CEBB06778}" type="presParOf" srcId="{DDDBB1A3-AAED-49E4-8739-A34A182F4DA2}" destId="{05671A59-A800-4860-8FFB-3BE18948978D}" srcOrd="0" destOrd="0" presId="urn:microsoft.com/office/officeart/2005/8/layout/hierarchy4"/>
    <dgm:cxn modelId="{B73DEDE8-5F3D-4010-86FC-6FDB1B3E5787}" type="presParOf" srcId="{DDDBB1A3-AAED-49E4-8739-A34A182F4DA2}" destId="{8C27DF5A-6849-4FDC-93EC-C67F15A19409}" srcOrd="1" destOrd="0" presId="urn:microsoft.com/office/officeart/2005/8/layout/hierarchy4"/>
    <dgm:cxn modelId="{DAF55606-D137-4DC4-843C-393AE8D1257C}" type="presParOf" srcId="{DEFCD964-742F-4810-B9D0-A2B0E0F28ED4}" destId="{364A6BFF-7390-4EC0-8E1A-01B6C6D435F9}" srcOrd="1" destOrd="0" presId="urn:microsoft.com/office/officeart/2005/8/layout/hierarchy4"/>
    <dgm:cxn modelId="{988E74E4-B99D-4BB5-9D86-2D0E0A67C20D}" type="presParOf" srcId="{DEFCD964-742F-4810-B9D0-A2B0E0F28ED4}" destId="{68643797-10F4-423B-9985-80D0C91C9F86}" srcOrd="2" destOrd="0" presId="urn:microsoft.com/office/officeart/2005/8/layout/hierarchy4"/>
    <dgm:cxn modelId="{2341014A-9106-4647-B311-55008980B47A}" type="presParOf" srcId="{68643797-10F4-423B-9985-80D0C91C9F86}" destId="{AD414ADE-5B18-442B-B784-E11D4D2430F4}" srcOrd="0" destOrd="0" presId="urn:microsoft.com/office/officeart/2005/8/layout/hierarchy4"/>
    <dgm:cxn modelId="{3ABE4D9C-7044-492C-AB54-8229B259AC00}" type="presParOf" srcId="{68643797-10F4-423B-9985-80D0C91C9F86}" destId="{32932C52-9C19-49F9-8ECE-655BFEF3387E}" srcOrd="1" destOrd="0" presId="urn:microsoft.com/office/officeart/2005/8/layout/hierarchy4"/>
    <dgm:cxn modelId="{23A31692-8438-4D4D-B002-E5EA1AD7B261}" type="presParOf" srcId="{DEFCD964-742F-4810-B9D0-A2B0E0F28ED4}" destId="{54C6BECD-E2EC-4253-AC30-42DA31039636}" srcOrd="3" destOrd="0" presId="urn:microsoft.com/office/officeart/2005/8/layout/hierarchy4"/>
    <dgm:cxn modelId="{7F35D231-F91E-471E-8A0C-2C1160803959}" type="presParOf" srcId="{DEFCD964-742F-4810-B9D0-A2B0E0F28ED4}" destId="{4EDC85D9-B8A9-4DB1-8DD5-F2AA0991E41A}" srcOrd="4" destOrd="0" presId="urn:microsoft.com/office/officeart/2005/8/layout/hierarchy4"/>
    <dgm:cxn modelId="{D336BE07-0F21-418F-9BA2-680076183D34}" type="presParOf" srcId="{4EDC85D9-B8A9-4DB1-8DD5-F2AA0991E41A}" destId="{CB9DB51C-4C86-4584-89D4-660532D36F96}" srcOrd="0" destOrd="0" presId="urn:microsoft.com/office/officeart/2005/8/layout/hierarchy4"/>
    <dgm:cxn modelId="{5CA08DC2-B775-4E7E-B021-7ED4E0AE2AD2}" type="presParOf" srcId="{4EDC85D9-B8A9-4DB1-8DD5-F2AA0991E41A}" destId="{9C9D5EE8-D730-4398-B789-7A0A1E22AB93}" srcOrd="1" destOrd="0" presId="urn:microsoft.com/office/officeart/2005/8/layout/hierarchy4"/>
    <dgm:cxn modelId="{90B7CEC4-D5A8-421A-8B35-AD07FA25ABEA}" type="presParOf" srcId="{DEFCD964-742F-4810-B9D0-A2B0E0F28ED4}" destId="{8C78A638-36A6-43EA-92B8-0C270BFA6076}" srcOrd="5" destOrd="0" presId="urn:microsoft.com/office/officeart/2005/8/layout/hierarchy4"/>
    <dgm:cxn modelId="{BF13B4E0-0E86-4EFF-9C23-8E6969A9823F}" type="presParOf" srcId="{DEFCD964-742F-4810-B9D0-A2B0E0F28ED4}" destId="{868BFAAD-D511-4734-8183-48F17B83F2A9}" srcOrd="6" destOrd="0" presId="urn:microsoft.com/office/officeart/2005/8/layout/hierarchy4"/>
    <dgm:cxn modelId="{4497671F-28E7-497D-A5CC-051A0C8860A5}" type="presParOf" srcId="{868BFAAD-D511-4734-8183-48F17B83F2A9}" destId="{F70C69EA-DF85-4775-AB40-F1E7ADB4FE76}" srcOrd="0" destOrd="0" presId="urn:microsoft.com/office/officeart/2005/8/layout/hierarchy4"/>
    <dgm:cxn modelId="{C9BC3251-1EFB-4682-B830-0421D362DF97}" type="presParOf" srcId="{868BFAAD-D511-4734-8183-48F17B83F2A9}" destId="{6B70FDE8-A3FF-4A09-A701-632A2A6143F5}" srcOrd="1" destOrd="0" presId="urn:microsoft.com/office/officeart/2005/8/layout/hierarchy4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dirty="0" smtClean="0"/>
            <a:t>факт 2017 рік – 223,4 млн.грн.</a:t>
          </a:r>
          <a:endParaRPr lang="uk-UA" sz="1600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dirty="0" smtClean="0"/>
            <a:t>юридичні особи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dirty="0" smtClean="0"/>
            <a:t>фізичні особи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400" b="1" dirty="0" smtClean="0"/>
            <a:t>45,1</a:t>
          </a:r>
          <a:endParaRPr lang="uk-UA" sz="1400" b="1" dirty="0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1400" b="1" dirty="0" smtClean="0"/>
            <a:t>178,3</a:t>
          </a:r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2" custLinFactNeighborX="-71767" custLinFactNeighborY="-85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5E2F2A-D021-4115-9C7B-4A1203D82FF6}" type="pres">
      <dgm:prSet presAssocID="{834F9EB4-9066-4960-B499-8C6D39D36945}" presName="horzThree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0C8A6DF-834B-4BA8-A138-A62864AF0331}" type="pres">
      <dgm:prSet presAssocID="{535493A6-340D-49D9-A677-FE378CC16CC0}" presName="vertThree" presStyleCnt="0"/>
      <dgm:spPr/>
    </dgm:pt>
    <dgm:pt modelId="{187AE06A-2B90-410F-B34F-03E31FBCE430}" type="pres">
      <dgm:prSet presAssocID="{535493A6-340D-49D9-A677-FE378CC16CC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55D140-E83E-4C81-A904-A9CAF0E55E88}" type="pres">
      <dgm:prSet presAssocID="{535493A6-340D-49D9-A677-FE378CC16CC0}" presName="horzThree" presStyleCnt="0"/>
      <dgm:spPr/>
    </dgm:pt>
  </dgm:ptLst>
  <dgm:cxnLst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3583F588-0BC6-41C3-A1B2-9C046E735619}" type="presOf" srcId="{62A8EB95-DE23-4433-B0B9-9D410F538055}" destId="{0FBE5743-2E0A-4DCC-BD95-6721556E4854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516A59DA-5029-4E37-8A8F-CB3338D288A1}" type="presOf" srcId="{535493A6-340D-49D9-A677-FE378CC16CC0}" destId="{187AE06A-2B90-410F-B34F-03E31FBCE430}" srcOrd="0" destOrd="0" presId="urn:microsoft.com/office/officeart/2005/8/layout/hierarchy4"/>
    <dgm:cxn modelId="{7F2CEADE-0E30-484A-A880-5C092BAFEC30}" type="presOf" srcId="{834F9EB4-9066-4960-B499-8C6D39D36945}" destId="{E02DF699-B802-4CA2-954E-3F49DE5CEEBF}" srcOrd="0" destOrd="0" presId="urn:microsoft.com/office/officeart/2005/8/layout/hierarchy4"/>
    <dgm:cxn modelId="{38E6CCB8-E824-4E1C-96BB-25232E4E2B77}" srcId="{5220F5CD-F20D-4EC6-825E-08E423B92CE2}" destId="{535493A6-340D-49D9-A677-FE378CC16CC0}" srcOrd="0" destOrd="0" parTransId="{D6C1227D-0079-43C7-943D-593C436B00DA}" sibTransId="{29ECD5C1-D125-41E4-A57B-1BDB8A929722}"/>
    <dgm:cxn modelId="{1BC6166A-6A30-46F8-A9BB-933412D4CF15}" type="presOf" srcId="{04F4B031-8C31-4C5B-B59E-7227437F4ACE}" destId="{45A17B06-C4D8-4E41-BC45-ED30420B37EA}" srcOrd="0" destOrd="0" presId="urn:microsoft.com/office/officeart/2005/8/layout/hierarchy4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88C5544B-FFA6-44BE-8651-29917B080CB1}" type="presOf" srcId="{5220F5CD-F20D-4EC6-825E-08E423B92CE2}" destId="{FEAAF0F3-2DE8-45AD-BA90-6FBADFFDE34A}" srcOrd="0" destOrd="0" presId="urn:microsoft.com/office/officeart/2005/8/layout/hierarchy4"/>
    <dgm:cxn modelId="{10068F2C-8D28-4F9B-94CD-B548234F153A}" type="presOf" srcId="{176DB17E-7518-46DC-848D-6E08012F2396}" destId="{283DB0F0-5029-4505-81C8-4F7190FC7A48}" srcOrd="0" destOrd="0" presId="urn:microsoft.com/office/officeart/2005/8/layout/hierarchy4"/>
    <dgm:cxn modelId="{0ECAD17D-5C7A-4156-9065-FF17029BF5D6}" type="presParOf" srcId="{283DB0F0-5029-4505-81C8-4F7190FC7A48}" destId="{C8A4497C-6CC1-4776-99D5-6F489FBBC9E4}" srcOrd="0" destOrd="0" presId="urn:microsoft.com/office/officeart/2005/8/layout/hierarchy4"/>
    <dgm:cxn modelId="{D19CF685-58C6-44B3-BDE0-45AE14672398}" type="presParOf" srcId="{C8A4497C-6CC1-4776-99D5-6F489FBBC9E4}" destId="{45A17B06-C4D8-4E41-BC45-ED30420B37EA}" srcOrd="0" destOrd="0" presId="urn:microsoft.com/office/officeart/2005/8/layout/hierarchy4"/>
    <dgm:cxn modelId="{F976368C-CD31-49D4-8941-A6FCBF63696B}" type="presParOf" srcId="{C8A4497C-6CC1-4776-99D5-6F489FBBC9E4}" destId="{AD3A7BBC-FD99-4382-BDBA-309AC4C4F40A}" srcOrd="1" destOrd="0" presId="urn:microsoft.com/office/officeart/2005/8/layout/hierarchy4"/>
    <dgm:cxn modelId="{611BF902-AAFB-4714-93E7-AA27E4140906}" type="presParOf" srcId="{C8A4497C-6CC1-4776-99D5-6F489FBBC9E4}" destId="{DE77DE45-237D-4722-8202-A5407A486872}" srcOrd="2" destOrd="0" presId="urn:microsoft.com/office/officeart/2005/8/layout/hierarchy4"/>
    <dgm:cxn modelId="{62A104D6-0990-4C4E-BF00-E9A0E4A41F05}" type="presParOf" srcId="{DE77DE45-237D-4722-8202-A5407A486872}" destId="{2BB0944E-4295-4B6A-8DDD-C80E4B205FAB}" srcOrd="0" destOrd="0" presId="urn:microsoft.com/office/officeart/2005/8/layout/hierarchy4"/>
    <dgm:cxn modelId="{75883617-EDB7-4585-A16C-AD5FA989027F}" type="presParOf" srcId="{2BB0944E-4295-4B6A-8DDD-C80E4B205FAB}" destId="{0FBE5743-2E0A-4DCC-BD95-6721556E4854}" srcOrd="0" destOrd="0" presId="urn:microsoft.com/office/officeart/2005/8/layout/hierarchy4"/>
    <dgm:cxn modelId="{AA317E0D-9E66-4094-A412-E711F029E58A}" type="presParOf" srcId="{2BB0944E-4295-4B6A-8DDD-C80E4B205FAB}" destId="{C8FDB907-31F4-4236-A500-DE714D8B7757}" srcOrd="1" destOrd="0" presId="urn:microsoft.com/office/officeart/2005/8/layout/hierarchy4"/>
    <dgm:cxn modelId="{A7E9B510-B806-4D0E-86F1-398F4DB56501}" type="presParOf" srcId="{2BB0944E-4295-4B6A-8DDD-C80E4B205FAB}" destId="{5BE82930-D981-48AE-B90C-B3F4DF181A5A}" srcOrd="2" destOrd="0" presId="urn:microsoft.com/office/officeart/2005/8/layout/hierarchy4"/>
    <dgm:cxn modelId="{3C52912F-C3F9-4899-80D6-2BD13E7647AF}" type="presParOf" srcId="{5BE82930-D981-48AE-B90C-B3F4DF181A5A}" destId="{65932F89-9BC3-4901-AB0B-503475D95687}" srcOrd="0" destOrd="0" presId="urn:microsoft.com/office/officeart/2005/8/layout/hierarchy4"/>
    <dgm:cxn modelId="{4F2B9CAF-34AB-47B7-81D0-320F106FB664}" type="presParOf" srcId="{65932F89-9BC3-4901-AB0B-503475D95687}" destId="{E02DF699-B802-4CA2-954E-3F49DE5CEEBF}" srcOrd="0" destOrd="0" presId="urn:microsoft.com/office/officeart/2005/8/layout/hierarchy4"/>
    <dgm:cxn modelId="{46B65D5C-057C-4A76-ACF1-6044B0275C41}" type="presParOf" srcId="{65932F89-9BC3-4901-AB0B-503475D95687}" destId="{225E2F2A-D021-4115-9C7B-4A1203D82FF6}" srcOrd="1" destOrd="0" presId="urn:microsoft.com/office/officeart/2005/8/layout/hierarchy4"/>
    <dgm:cxn modelId="{3315C498-8D1F-49F6-A826-24B53938E51E}" type="presParOf" srcId="{DE77DE45-237D-4722-8202-A5407A486872}" destId="{C530D827-473A-4ED6-A191-FE7CB394B714}" srcOrd="1" destOrd="0" presId="urn:microsoft.com/office/officeart/2005/8/layout/hierarchy4"/>
    <dgm:cxn modelId="{DFAC0E98-9437-434A-ACA1-F6AE8D7C0C53}" type="presParOf" srcId="{DE77DE45-237D-4722-8202-A5407A486872}" destId="{D9917230-4F83-4160-99F3-C281D1A2DE9B}" srcOrd="2" destOrd="0" presId="urn:microsoft.com/office/officeart/2005/8/layout/hierarchy4"/>
    <dgm:cxn modelId="{E2AB8FF0-6582-442F-9BC0-3AB7B9503110}" type="presParOf" srcId="{D9917230-4F83-4160-99F3-C281D1A2DE9B}" destId="{FEAAF0F3-2DE8-45AD-BA90-6FBADFFDE34A}" srcOrd="0" destOrd="0" presId="urn:microsoft.com/office/officeart/2005/8/layout/hierarchy4"/>
    <dgm:cxn modelId="{DE05B150-0318-43DF-B1D1-6B5399C3C729}" type="presParOf" srcId="{D9917230-4F83-4160-99F3-C281D1A2DE9B}" destId="{FDC30BB6-52F2-47C0-B0F6-7B76EE53B435}" srcOrd="1" destOrd="0" presId="urn:microsoft.com/office/officeart/2005/8/layout/hierarchy4"/>
    <dgm:cxn modelId="{1BFF82C4-741A-44D7-B991-6C9F920A5801}" type="presParOf" srcId="{D9917230-4F83-4160-99F3-C281D1A2DE9B}" destId="{F7A29163-16B5-4803-BC41-57DFE4C61FF8}" srcOrd="2" destOrd="0" presId="urn:microsoft.com/office/officeart/2005/8/layout/hierarchy4"/>
    <dgm:cxn modelId="{A41C117A-E6E8-4E7D-A523-B61E558E5620}" type="presParOf" srcId="{F7A29163-16B5-4803-BC41-57DFE4C61FF8}" destId="{B0C8A6DF-834B-4BA8-A138-A62864AF0331}" srcOrd="0" destOrd="0" presId="urn:microsoft.com/office/officeart/2005/8/layout/hierarchy4"/>
    <dgm:cxn modelId="{76A6092B-3DD4-4698-BC9E-E607D589063E}" type="presParOf" srcId="{B0C8A6DF-834B-4BA8-A138-A62864AF0331}" destId="{187AE06A-2B90-410F-B34F-03E31FBCE430}" srcOrd="0" destOrd="0" presId="urn:microsoft.com/office/officeart/2005/8/layout/hierarchy4"/>
    <dgm:cxn modelId="{0D13D172-A32D-4278-9D57-0B7E739B28DD}" type="presParOf" srcId="{B0C8A6DF-834B-4BA8-A138-A62864AF0331}" destId="{2455D140-E83E-4C81-A904-A9CAF0E55E8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dirty="0" smtClean="0"/>
            <a:t>факт 2018 рік –  273,6 млн.грн.</a:t>
          </a:r>
          <a:endParaRPr lang="uk-UA" sz="1600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dirty="0" smtClean="0"/>
            <a:t>юридичні особи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dirty="0" smtClean="0"/>
            <a:t>фізичні особи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400" b="1" dirty="0" smtClean="0"/>
            <a:t>53,0</a:t>
          </a:r>
          <a:endParaRPr lang="uk-UA" sz="1400" b="1" dirty="0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1400" b="1" dirty="0" smtClean="0"/>
            <a:t>220,6</a:t>
          </a:r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2" custLinFactNeighborX="-71767" custLinFactNeighborY="-85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5E2F2A-D021-4115-9C7B-4A1203D82FF6}" type="pres">
      <dgm:prSet presAssocID="{834F9EB4-9066-4960-B499-8C6D39D36945}" presName="horzThree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0C8A6DF-834B-4BA8-A138-A62864AF0331}" type="pres">
      <dgm:prSet presAssocID="{535493A6-340D-49D9-A677-FE378CC16CC0}" presName="vertThree" presStyleCnt="0"/>
      <dgm:spPr/>
    </dgm:pt>
    <dgm:pt modelId="{187AE06A-2B90-410F-B34F-03E31FBCE430}" type="pres">
      <dgm:prSet presAssocID="{535493A6-340D-49D9-A677-FE378CC16CC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55D140-E83E-4C81-A904-A9CAF0E55E88}" type="pres">
      <dgm:prSet presAssocID="{535493A6-340D-49D9-A677-FE378CC16CC0}" presName="horzThree" presStyleCnt="0"/>
      <dgm:spPr/>
    </dgm:pt>
  </dgm:ptLst>
  <dgm:cxnLst>
    <dgm:cxn modelId="{1612C627-4989-4422-BC5D-BB8D057FB645}" type="presOf" srcId="{834F9EB4-9066-4960-B499-8C6D39D36945}" destId="{E02DF699-B802-4CA2-954E-3F49DE5CEEBF}" srcOrd="0" destOrd="0" presId="urn:microsoft.com/office/officeart/2005/8/layout/hierarchy4"/>
    <dgm:cxn modelId="{38E6CCB8-E824-4E1C-96BB-25232E4E2B77}" srcId="{5220F5CD-F20D-4EC6-825E-08E423B92CE2}" destId="{535493A6-340D-49D9-A677-FE378CC16CC0}" srcOrd="0" destOrd="0" parTransId="{D6C1227D-0079-43C7-943D-593C436B00DA}" sibTransId="{29ECD5C1-D125-41E4-A57B-1BDB8A929722}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D4B8DCE7-F223-4D92-8894-4BE4FDF17BBC}" type="presOf" srcId="{176DB17E-7518-46DC-848D-6E08012F2396}" destId="{283DB0F0-5029-4505-81C8-4F7190FC7A48}" srcOrd="0" destOrd="0" presId="urn:microsoft.com/office/officeart/2005/8/layout/hierarchy4"/>
    <dgm:cxn modelId="{6BAE8101-849F-4BF4-9532-B2926043358B}" type="presOf" srcId="{5220F5CD-F20D-4EC6-825E-08E423B92CE2}" destId="{FEAAF0F3-2DE8-45AD-BA90-6FBADFFDE34A}" srcOrd="0" destOrd="0" presId="urn:microsoft.com/office/officeart/2005/8/layout/hierarchy4"/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76E81093-60DF-4877-B44F-24AE2161D7F4}" type="presOf" srcId="{535493A6-340D-49D9-A677-FE378CC16CC0}" destId="{187AE06A-2B90-410F-B34F-03E31FBCE430}" srcOrd="0" destOrd="0" presId="urn:microsoft.com/office/officeart/2005/8/layout/hierarchy4"/>
    <dgm:cxn modelId="{E4617406-38AC-4738-A333-5539AAB54581}" type="presOf" srcId="{04F4B031-8C31-4C5B-B59E-7227437F4ACE}" destId="{45A17B06-C4D8-4E41-BC45-ED30420B37EA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7A6190A1-1380-4C3C-9B43-36F4868D29E6}" type="presOf" srcId="{62A8EB95-DE23-4433-B0B9-9D410F538055}" destId="{0FBE5743-2E0A-4DCC-BD95-6721556E4854}" srcOrd="0" destOrd="0" presId="urn:microsoft.com/office/officeart/2005/8/layout/hierarchy4"/>
    <dgm:cxn modelId="{4009CD32-ED27-49E0-B6FC-BFAF368CAD10}" type="presParOf" srcId="{283DB0F0-5029-4505-81C8-4F7190FC7A48}" destId="{C8A4497C-6CC1-4776-99D5-6F489FBBC9E4}" srcOrd="0" destOrd="0" presId="urn:microsoft.com/office/officeart/2005/8/layout/hierarchy4"/>
    <dgm:cxn modelId="{9CDC0997-3F3F-4AFB-B143-052534B9D629}" type="presParOf" srcId="{C8A4497C-6CC1-4776-99D5-6F489FBBC9E4}" destId="{45A17B06-C4D8-4E41-BC45-ED30420B37EA}" srcOrd="0" destOrd="0" presId="urn:microsoft.com/office/officeart/2005/8/layout/hierarchy4"/>
    <dgm:cxn modelId="{4ADFB081-E5EF-4690-AE8B-9FE690714604}" type="presParOf" srcId="{C8A4497C-6CC1-4776-99D5-6F489FBBC9E4}" destId="{AD3A7BBC-FD99-4382-BDBA-309AC4C4F40A}" srcOrd="1" destOrd="0" presId="urn:microsoft.com/office/officeart/2005/8/layout/hierarchy4"/>
    <dgm:cxn modelId="{59D529BE-9837-4D4F-BBA3-8ABA0BE99493}" type="presParOf" srcId="{C8A4497C-6CC1-4776-99D5-6F489FBBC9E4}" destId="{DE77DE45-237D-4722-8202-A5407A486872}" srcOrd="2" destOrd="0" presId="urn:microsoft.com/office/officeart/2005/8/layout/hierarchy4"/>
    <dgm:cxn modelId="{051EFEAA-8686-44FA-9126-6FE944E679BC}" type="presParOf" srcId="{DE77DE45-237D-4722-8202-A5407A486872}" destId="{2BB0944E-4295-4B6A-8DDD-C80E4B205FAB}" srcOrd="0" destOrd="0" presId="urn:microsoft.com/office/officeart/2005/8/layout/hierarchy4"/>
    <dgm:cxn modelId="{6D3959EE-0ECF-4B46-AA62-23D85C4A718E}" type="presParOf" srcId="{2BB0944E-4295-4B6A-8DDD-C80E4B205FAB}" destId="{0FBE5743-2E0A-4DCC-BD95-6721556E4854}" srcOrd="0" destOrd="0" presId="urn:microsoft.com/office/officeart/2005/8/layout/hierarchy4"/>
    <dgm:cxn modelId="{48BCE1BE-E51A-44F0-8000-2792717DA848}" type="presParOf" srcId="{2BB0944E-4295-4B6A-8DDD-C80E4B205FAB}" destId="{C8FDB907-31F4-4236-A500-DE714D8B7757}" srcOrd="1" destOrd="0" presId="urn:microsoft.com/office/officeart/2005/8/layout/hierarchy4"/>
    <dgm:cxn modelId="{1A7B9749-5F3E-4A5A-8E18-93995A5F2486}" type="presParOf" srcId="{2BB0944E-4295-4B6A-8DDD-C80E4B205FAB}" destId="{5BE82930-D981-48AE-B90C-B3F4DF181A5A}" srcOrd="2" destOrd="0" presId="urn:microsoft.com/office/officeart/2005/8/layout/hierarchy4"/>
    <dgm:cxn modelId="{04238007-B9A7-43D5-B2D9-8CBC3F7C0CD8}" type="presParOf" srcId="{5BE82930-D981-48AE-B90C-B3F4DF181A5A}" destId="{65932F89-9BC3-4901-AB0B-503475D95687}" srcOrd="0" destOrd="0" presId="urn:microsoft.com/office/officeart/2005/8/layout/hierarchy4"/>
    <dgm:cxn modelId="{53C9FAE6-33BA-4E74-8BB4-7DB631B95080}" type="presParOf" srcId="{65932F89-9BC3-4901-AB0B-503475D95687}" destId="{E02DF699-B802-4CA2-954E-3F49DE5CEEBF}" srcOrd="0" destOrd="0" presId="urn:microsoft.com/office/officeart/2005/8/layout/hierarchy4"/>
    <dgm:cxn modelId="{6661BB17-4DF3-4845-AD95-E2627B19BC9A}" type="presParOf" srcId="{65932F89-9BC3-4901-AB0B-503475D95687}" destId="{225E2F2A-D021-4115-9C7B-4A1203D82FF6}" srcOrd="1" destOrd="0" presId="urn:microsoft.com/office/officeart/2005/8/layout/hierarchy4"/>
    <dgm:cxn modelId="{61D32EC9-693C-46CE-92B3-2CE508D47419}" type="presParOf" srcId="{DE77DE45-237D-4722-8202-A5407A486872}" destId="{C530D827-473A-4ED6-A191-FE7CB394B714}" srcOrd="1" destOrd="0" presId="urn:microsoft.com/office/officeart/2005/8/layout/hierarchy4"/>
    <dgm:cxn modelId="{E011CD7D-25AF-41E9-810E-BA1551892808}" type="presParOf" srcId="{DE77DE45-237D-4722-8202-A5407A486872}" destId="{D9917230-4F83-4160-99F3-C281D1A2DE9B}" srcOrd="2" destOrd="0" presId="urn:microsoft.com/office/officeart/2005/8/layout/hierarchy4"/>
    <dgm:cxn modelId="{D2D76D1C-AE0D-4804-9131-DD74F869DB85}" type="presParOf" srcId="{D9917230-4F83-4160-99F3-C281D1A2DE9B}" destId="{FEAAF0F3-2DE8-45AD-BA90-6FBADFFDE34A}" srcOrd="0" destOrd="0" presId="urn:microsoft.com/office/officeart/2005/8/layout/hierarchy4"/>
    <dgm:cxn modelId="{90C446F7-6D2D-4976-9358-63FAE465F440}" type="presParOf" srcId="{D9917230-4F83-4160-99F3-C281D1A2DE9B}" destId="{FDC30BB6-52F2-47C0-B0F6-7B76EE53B435}" srcOrd="1" destOrd="0" presId="urn:microsoft.com/office/officeart/2005/8/layout/hierarchy4"/>
    <dgm:cxn modelId="{B9E3D806-3287-467D-B264-0418713B29BD}" type="presParOf" srcId="{D9917230-4F83-4160-99F3-C281D1A2DE9B}" destId="{F7A29163-16B5-4803-BC41-57DFE4C61FF8}" srcOrd="2" destOrd="0" presId="urn:microsoft.com/office/officeart/2005/8/layout/hierarchy4"/>
    <dgm:cxn modelId="{7AA613CD-0D4F-498D-8A72-B32CD5B84AE2}" type="presParOf" srcId="{F7A29163-16B5-4803-BC41-57DFE4C61FF8}" destId="{B0C8A6DF-834B-4BA8-A138-A62864AF0331}" srcOrd="0" destOrd="0" presId="urn:microsoft.com/office/officeart/2005/8/layout/hierarchy4"/>
    <dgm:cxn modelId="{A1B950B2-257E-4A5C-A67B-A27930B45091}" type="presParOf" srcId="{B0C8A6DF-834B-4BA8-A138-A62864AF0331}" destId="{187AE06A-2B90-410F-B34F-03E31FBCE430}" srcOrd="0" destOrd="0" presId="urn:microsoft.com/office/officeart/2005/8/layout/hierarchy4"/>
    <dgm:cxn modelId="{F543F937-8AB8-44BB-A56E-9C47AB86EB17}" type="presParOf" srcId="{B0C8A6DF-834B-4BA8-A138-A62864AF0331}" destId="{2455D140-E83E-4C81-A904-A9CAF0E55E8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400" b="1" dirty="0" smtClean="0"/>
            <a:t>факт 2018 рік </a:t>
          </a:r>
          <a:r>
            <a:rPr lang="uk-UA" sz="1400" b="1" dirty="0" smtClean="0"/>
            <a:t>–188,4 </a:t>
          </a:r>
          <a:r>
            <a:rPr lang="uk-UA" sz="1400" b="1" dirty="0" smtClean="0"/>
            <a:t>млн.грн.</a:t>
          </a:r>
          <a:endParaRPr lang="uk-UA" sz="1400" b="1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dirty="0" smtClean="0"/>
            <a:t>земельний податок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BF229399-1E80-4F0C-91B8-AFDF4A14407E}">
      <dgm:prSet phldrT="[Текст]"/>
      <dgm:spPr/>
      <dgm:t>
        <a:bodyPr/>
        <a:lstStyle/>
        <a:p>
          <a:r>
            <a:rPr lang="uk-UA" b="0" dirty="0" smtClean="0"/>
            <a:t>юридичні особи</a:t>
          </a:r>
          <a:endParaRPr lang="uk-UA" b="0" dirty="0"/>
        </a:p>
      </dgm:t>
    </dgm:pt>
    <dgm:pt modelId="{4DEA27D8-154B-4062-88D2-B7B828B11A65}" type="parTrans" cxnId="{6FEBAF8D-383E-4730-90F1-018FFFACC799}">
      <dgm:prSet/>
      <dgm:spPr/>
      <dgm:t>
        <a:bodyPr/>
        <a:lstStyle/>
        <a:p>
          <a:endParaRPr lang="uk-UA"/>
        </a:p>
      </dgm:t>
    </dgm:pt>
    <dgm:pt modelId="{F63C1C45-A9A3-4D7B-9DB3-9E89A9439B0E}" type="sibTrans" cxnId="{6FEBAF8D-383E-4730-90F1-018FFFACC799}">
      <dgm:prSet/>
      <dgm:spPr/>
      <dgm:t>
        <a:bodyPr/>
        <a:lstStyle/>
        <a:p>
          <a:endParaRPr lang="uk-UA"/>
        </a:p>
      </dgm:t>
    </dgm:pt>
    <dgm:pt modelId="{9CB2BD99-B0DE-47E4-AD9B-D829C52D684B}">
      <dgm:prSet phldrT="[Текст]"/>
      <dgm:spPr/>
      <dgm:t>
        <a:bodyPr/>
        <a:lstStyle/>
        <a:p>
          <a:r>
            <a:rPr lang="uk-UA" b="0" dirty="0" smtClean="0"/>
            <a:t>фізичні особи</a:t>
          </a:r>
          <a:endParaRPr lang="uk-UA" b="0" dirty="0"/>
        </a:p>
      </dgm:t>
    </dgm:pt>
    <dgm:pt modelId="{EC582292-C264-4C63-9D98-674ADFF386EA}" type="parTrans" cxnId="{8E2A0E5C-29A3-481A-8083-5803EEB30CA0}">
      <dgm:prSet/>
      <dgm:spPr/>
      <dgm:t>
        <a:bodyPr/>
        <a:lstStyle/>
        <a:p>
          <a:endParaRPr lang="uk-UA"/>
        </a:p>
      </dgm:t>
    </dgm:pt>
    <dgm:pt modelId="{55899CB0-59A6-4A9A-9C76-BDA04F2E7EA8}" type="sibTrans" cxnId="{8E2A0E5C-29A3-481A-8083-5803EEB30CA0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dirty="0" smtClean="0"/>
            <a:t>орендна плата за землю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BB733684-4724-446E-82FD-BD3EC4473A49}">
      <dgm:prSet phldrT="[Текст]"/>
      <dgm:spPr/>
      <dgm:t>
        <a:bodyPr/>
        <a:lstStyle/>
        <a:p>
          <a:r>
            <a:rPr lang="uk-UA" b="0" dirty="0" smtClean="0"/>
            <a:t>юридичні особи</a:t>
          </a:r>
          <a:endParaRPr lang="uk-UA" b="0" dirty="0"/>
        </a:p>
      </dgm:t>
    </dgm:pt>
    <dgm:pt modelId="{9EECF85C-6093-49D8-867C-1374B1F2E583}" type="parTrans" cxnId="{180B1388-2379-497C-BE0D-0E454CE60E29}">
      <dgm:prSet/>
      <dgm:spPr/>
      <dgm:t>
        <a:bodyPr/>
        <a:lstStyle/>
        <a:p>
          <a:endParaRPr lang="uk-UA"/>
        </a:p>
      </dgm:t>
    </dgm:pt>
    <dgm:pt modelId="{88AA8818-46B1-4EA2-9ABD-36152AF34689}" type="sibTrans" cxnId="{180B1388-2379-497C-BE0D-0E454CE60E29}">
      <dgm:prSet/>
      <dgm:spPr/>
      <dgm:t>
        <a:bodyPr/>
        <a:lstStyle/>
        <a:p>
          <a:endParaRPr lang="uk-UA"/>
        </a:p>
      </dgm:t>
    </dgm:pt>
    <dgm:pt modelId="{94BB25E4-439D-4B90-B854-C4014408139C}">
      <dgm:prSet/>
      <dgm:spPr/>
      <dgm:t>
        <a:bodyPr/>
        <a:lstStyle/>
        <a:p>
          <a:r>
            <a:rPr lang="uk-UA" b="0" dirty="0" smtClean="0"/>
            <a:t>фізичні особи</a:t>
          </a:r>
          <a:endParaRPr lang="uk-UA" b="0" dirty="0"/>
        </a:p>
      </dgm:t>
    </dgm:pt>
    <dgm:pt modelId="{EF66168A-0450-4D28-AECB-23EC1935FC73}" type="parTrans" cxnId="{399EB6B0-E5D2-4F28-82A3-9ABDA0984825}">
      <dgm:prSet/>
      <dgm:spPr/>
      <dgm:t>
        <a:bodyPr/>
        <a:lstStyle/>
        <a:p>
          <a:endParaRPr lang="uk-UA"/>
        </a:p>
      </dgm:t>
    </dgm:pt>
    <dgm:pt modelId="{FABD5C56-235F-4013-A147-F2C4E267773B}" type="sibTrans" cxnId="{399EB6B0-E5D2-4F28-82A3-9ABDA0984825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1600" b="1" dirty="0" smtClean="0"/>
            <a:t>20,3</a:t>
          </a:r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B8B97229-B2D8-4053-98A9-EF030BF26C78}">
      <dgm:prSet custT="1"/>
      <dgm:spPr/>
      <dgm:t>
        <a:bodyPr/>
        <a:lstStyle/>
        <a:p>
          <a:r>
            <a:rPr lang="uk-UA" sz="1600" b="1" dirty="0" smtClean="0"/>
            <a:t>101,9</a:t>
          </a:r>
          <a:endParaRPr lang="uk-UA" sz="1600" b="1" dirty="0"/>
        </a:p>
      </dgm:t>
    </dgm:pt>
    <dgm:pt modelId="{67D39926-C59B-461D-8BEF-5A2A46F17B11}" type="sibTrans" cxnId="{3A3232D6-6169-4006-983D-67BBC7EFB849}">
      <dgm:prSet/>
      <dgm:spPr/>
      <dgm:t>
        <a:bodyPr/>
        <a:lstStyle/>
        <a:p>
          <a:endParaRPr lang="uk-UA"/>
        </a:p>
      </dgm:t>
    </dgm:pt>
    <dgm:pt modelId="{C82A26CF-18D1-430D-A116-328257C0D4FB}" type="parTrans" cxnId="{3A3232D6-6169-4006-983D-67BBC7EFB849}">
      <dgm:prSet/>
      <dgm:spPr/>
      <dgm:t>
        <a:bodyPr/>
        <a:lstStyle/>
        <a:p>
          <a:endParaRPr lang="uk-UA"/>
        </a:p>
      </dgm:t>
    </dgm:pt>
    <dgm:pt modelId="{9116AAFD-3D94-4196-9934-11D70EC02E4D}">
      <dgm:prSet custT="1"/>
      <dgm:spPr/>
      <dgm:t>
        <a:bodyPr/>
        <a:lstStyle/>
        <a:p>
          <a:r>
            <a:rPr lang="uk-UA" sz="1600" b="1" dirty="0" smtClean="0"/>
            <a:t>3,1</a:t>
          </a:r>
          <a:endParaRPr lang="uk-UA" sz="1600" b="1" dirty="0"/>
        </a:p>
      </dgm:t>
    </dgm:pt>
    <dgm:pt modelId="{37C81453-23BA-4611-9848-44B03552B02C}" type="sibTrans" cxnId="{5BC1B305-E544-4BC1-9757-68C3976807BD}">
      <dgm:prSet/>
      <dgm:spPr/>
      <dgm:t>
        <a:bodyPr/>
        <a:lstStyle/>
        <a:p>
          <a:endParaRPr lang="uk-UA"/>
        </a:p>
      </dgm:t>
    </dgm:pt>
    <dgm:pt modelId="{8AE8D98D-DDA6-44FF-A988-5C49C56C125F}" type="parTrans" cxnId="{5BC1B305-E544-4BC1-9757-68C3976807BD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600" b="1" dirty="0" smtClean="0"/>
            <a:t>63,2</a:t>
          </a:r>
          <a:endParaRPr lang="uk-UA" sz="1600" b="1" dirty="0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 custLinFactNeighborX="-37" custLinFactNeighborY="-352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98129736-76CC-4CB2-A2C9-B62422CA37A9}" type="pres">
      <dgm:prSet presAssocID="{BF229399-1E80-4F0C-91B8-AFDF4A14407E}" presName="vertThree" presStyleCnt="0"/>
      <dgm:spPr/>
      <dgm:t>
        <a:bodyPr/>
        <a:lstStyle/>
        <a:p>
          <a:endParaRPr lang="uk-UA"/>
        </a:p>
      </dgm:t>
    </dgm:pt>
    <dgm:pt modelId="{89755911-09B5-4A2C-9DFD-58E393ECB585}" type="pres">
      <dgm:prSet presAssocID="{BF229399-1E80-4F0C-91B8-AFDF4A14407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9A7176-7B6E-4D70-BCFA-7D586632C263}" type="pres">
      <dgm:prSet presAssocID="{BF229399-1E80-4F0C-91B8-AFDF4A14407E}" presName="parTransThree" presStyleCnt="0"/>
      <dgm:spPr/>
      <dgm:t>
        <a:bodyPr/>
        <a:lstStyle/>
        <a:p>
          <a:endParaRPr lang="uk-UA"/>
        </a:p>
      </dgm:t>
    </dgm:pt>
    <dgm:pt modelId="{A4CA24B3-8149-486A-9D78-6043F3B4E234}" type="pres">
      <dgm:prSet presAssocID="{BF229399-1E80-4F0C-91B8-AFDF4A14407E}" presName="horzThree" presStyleCnt="0"/>
      <dgm:spPr/>
      <dgm:t>
        <a:bodyPr/>
        <a:lstStyle/>
        <a:p>
          <a:endParaRPr lang="uk-UA"/>
        </a:p>
      </dgm:t>
    </dgm:pt>
    <dgm:pt modelId="{B8AD0BE9-673A-4F25-8E55-044F89C29415}" type="pres">
      <dgm:prSet presAssocID="{834F9EB4-9066-4960-B499-8C6D39D36945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EF7E28-457F-4AA2-BFA5-40513989D0EB}" type="pres">
      <dgm:prSet presAssocID="{834F9EB4-9066-4960-B499-8C6D39D36945}" presName="txFour" presStyleLbl="node4" presStyleIdx="0" presStyleCnt="4" custLinFactNeighborX="-7602" custLinFactNeighborY="19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1952F0-5FCB-4002-8E8B-95E691BA1539}" type="pres">
      <dgm:prSet presAssocID="{834F9EB4-9066-4960-B499-8C6D39D36945}" presName="horzFour" presStyleCnt="0"/>
      <dgm:spPr/>
      <dgm:t>
        <a:bodyPr/>
        <a:lstStyle/>
        <a:p>
          <a:endParaRPr lang="uk-UA"/>
        </a:p>
      </dgm:t>
    </dgm:pt>
    <dgm:pt modelId="{4F0D5364-3686-4B9D-89F1-7B23C7C0E757}" type="pres">
      <dgm:prSet presAssocID="{F63C1C45-A9A3-4D7B-9DB3-9E89A9439B0E}" presName="sibSpaceThree" presStyleCnt="0"/>
      <dgm:spPr/>
      <dgm:t>
        <a:bodyPr/>
        <a:lstStyle/>
        <a:p>
          <a:endParaRPr lang="uk-UA"/>
        </a:p>
      </dgm:t>
    </dgm:pt>
    <dgm:pt modelId="{8D7C01CC-064A-4966-9CE4-859180C5313A}" type="pres">
      <dgm:prSet presAssocID="{9CB2BD99-B0DE-47E4-AD9B-D829C52D684B}" presName="vertThree" presStyleCnt="0"/>
      <dgm:spPr/>
      <dgm:t>
        <a:bodyPr/>
        <a:lstStyle/>
        <a:p>
          <a:endParaRPr lang="uk-UA"/>
        </a:p>
      </dgm:t>
    </dgm:pt>
    <dgm:pt modelId="{600D8955-E3E6-49B7-9F28-350A8997D6D7}" type="pres">
      <dgm:prSet presAssocID="{9CB2BD99-B0DE-47E4-AD9B-D829C52D684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5611B0-B2A0-4A14-9829-5519D9880D47}" type="pres">
      <dgm:prSet presAssocID="{9CB2BD99-B0DE-47E4-AD9B-D829C52D684B}" presName="parTransThree" presStyleCnt="0"/>
      <dgm:spPr/>
      <dgm:t>
        <a:bodyPr/>
        <a:lstStyle/>
        <a:p>
          <a:endParaRPr lang="uk-UA"/>
        </a:p>
      </dgm:t>
    </dgm:pt>
    <dgm:pt modelId="{1045EF50-8E5F-4A73-B27E-64279491ACFF}" type="pres">
      <dgm:prSet presAssocID="{9CB2BD99-B0DE-47E4-AD9B-D829C52D684B}" presName="horzThree" presStyleCnt="0"/>
      <dgm:spPr/>
      <dgm:t>
        <a:bodyPr/>
        <a:lstStyle/>
        <a:p>
          <a:endParaRPr lang="uk-UA"/>
        </a:p>
      </dgm:t>
    </dgm:pt>
    <dgm:pt modelId="{7818D96F-2E60-4421-9C05-976EFF663D33}" type="pres">
      <dgm:prSet presAssocID="{9116AAFD-3D94-4196-9934-11D70EC02E4D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72859E-00CE-451A-9184-662150965AC9}" type="pres">
      <dgm:prSet presAssocID="{9116AAFD-3D94-4196-9934-11D70EC02E4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DA58DB3-7260-44FA-8FED-AFA1D0DEE646}" type="pres">
      <dgm:prSet presAssocID="{9116AAFD-3D94-4196-9934-11D70EC02E4D}" presName="horzFour" presStyleCnt="0"/>
      <dgm:spPr/>
      <dgm:t>
        <a:bodyPr/>
        <a:lstStyle/>
        <a:p>
          <a:endParaRPr lang="uk-UA"/>
        </a:p>
      </dgm:t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6721971-AF09-46C0-BA2B-89652315F1C7}" type="pres">
      <dgm:prSet presAssocID="{BB733684-4724-446E-82FD-BD3EC4473A49}" presName="vertThree" presStyleCnt="0"/>
      <dgm:spPr/>
      <dgm:t>
        <a:bodyPr/>
        <a:lstStyle/>
        <a:p>
          <a:endParaRPr lang="uk-UA"/>
        </a:p>
      </dgm:t>
    </dgm:pt>
    <dgm:pt modelId="{6E4730F6-4B02-4D50-BAA6-15DED02C5ACB}" type="pres">
      <dgm:prSet presAssocID="{BB733684-4724-446E-82FD-BD3EC4473A4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2C7DB6-EA92-41AC-B796-6EB8985AF16A}" type="pres">
      <dgm:prSet presAssocID="{BB733684-4724-446E-82FD-BD3EC4473A49}" presName="parTransThree" presStyleCnt="0"/>
      <dgm:spPr/>
      <dgm:t>
        <a:bodyPr/>
        <a:lstStyle/>
        <a:p>
          <a:endParaRPr lang="uk-UA"/>
        </a:p>
      </dgm:t>
    </dgm:pt>
    <dgm:pt modelId="{80D243F2-CAFF-433C-AEAC-FD7C0F73B6A0}" type="pres">
      <dgm:prSet presAssocID="{BB733684-4724-446E-82FD-BD3EC4473A49}" presName="horzThree" presStyleCnt="0"/>
      <dgm:spPr/>
      <dgm:t>
        <a:bodyPr/>
        <a:lstStyle/>
        <a:p>
          <a:endParaRPr lang="uk-UA"/>
        </a:p>
      </dgm:t>
    </dgm:pt>
    <dgm:pt modelId="{1563C9FE-1920-4C65-BE41-DED9B13B5832}" type="pres">
      <dgm:prSet presAssocID="{B8B97229-B2D8-4053-98A9-EF030BF26C78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F70316-8E29-400D-931F-0CFCE1CF423D}" type="pres">
      <dgm:prSet presAssocID="{B8B97229-B2D8-4053-98A9-EF030BF26C7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2CF512-3175-48DD-AF0C-8AA2888C62FE}" type="pres">
      <dgm:prSet presAssocID="{B8B97229-B2D8-4053-98A9-EF030BF26C78}" presName="horzFour" presStyleCnt="0"/>
      <dgm:spPr/>
      <dgm:t>
        <a:bodyPr/>
        <a:lstStyle/>
        <a:p>
          <a:endParaRPr lang="uk-UA"/>
        </a:p>
      </dgm:t>
    </dgm:pt>
    <dgm:pt modelId="{4C072B9F-5102-41C5-972D-EA892B99A3AA}" type="pres">
      <dgm:prSet presAssocID="{88AA8818-46B1-4EA2-9ABD-36152AF34689}" presName="sibSpaceThree" presStyleCnt="0"/>
      <dgm:spPr/>
      <dgm:t>
        <a:bodyPr/>
        <a:lstStyle/>
        <a:p>
          <a:endParaRPr lang="uk-UA"/>
        </a:p>
      </dgm:t>
    </dgm:pt>
    <dgm:pt modelId="{25E61884-7941-4CF3-9952-A06BBBD2F38B}" type="pres">
      <dgm:prSet presAssocID="{94BB25E4-439D-4B90-B854-C4014408139C}" presName="vertThree" presStyleCnt="0"/>
      <dgm:spPr/>
      <dgm:t>
        <a:bodyPr/>
        <a:lstStyle/>
        <a:p>
          <a:endParaRPr lang="uk-UA"/>
        </a:p>
      </dgm:t>
    </dgm:pt>
    <dgm:pt modelId="{1947D7BA-DB6B-450D-8CB9-5C4C40DD9E36}" type="pres">
      <dgm:prSet presAssocID="{94BB25E4-439D-4B90-B854-C401440813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6944ED-2CA2-4248-BDFE-2E7F16C904D4}" type="pres">
      <dgm:prSet presAssocID="{94BB25E4-439D-4B90-B854-C4014408139C}" presName="parTransThree" presStyleCnt="0"/>
      <dgm:spPr/>
      <dgm:t>
        <a:bodyPr/>
        <a:lstStyle/>
        <a:p>
          <a:endParaRPr lang="uk-UA"/>
        </a:p>
      </dgm:t>
    </dgm:pt>
    <dgm:pt modelId="{07DB5CDE-20EF-46B9-A791-20AC5F321AEA}" type="pres">
      <dgm:prSet presAssocID="{94BB25E4-439D-4B90-B854-C4014408139C}" presName="horzThree" presStyleCnt="0"/>
      <dgm:spPr/>
      <dgm:t>
        <a:bodyPr/>
        <a:lstStyle/>
        <a:p>
          <a:endParaRPr lang="uk-UA"/>
        </a:p>
      </dgm:t>
    </dgm:pt>
    <dgm:pt modelId="{ABF6CC39-5CB1-486D-B05E-CCDEC58965D2}" type="pres">
      <dgm:prSet presAssocID="{535493A6-340D-49D9-A677-FE378CC16CC0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A5A16E-B6E2-4560-914E-1AD8C11C353A}" type="pres">
      <dgm:prSet presAssocID="{535493A6-340D-49D9-A677-FE378CC16CC0}" presName="txFour" presStyleLbl="node4" presStyleIdx="3" presStyleCnt="4" custLinFactNeighborX="33119" custLinFactNeighborY="-70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E6E97F-D7B4-4ED9-9665-ED463E8F3338}" type="pres">
      <dgm:prSet presAssocID="{535493A6-340D-49D9-A677-FE378CC16CC0}" presName="horzFour" presStyleCnt="0"/>
      <dgm:spPr/>
      <dgm:t>
        <a:bodyPr/>
        <a:lstStyle/>
        <a:p>
          <a:endParaRPr lang="uk-UA"/>
        </a:p>
      </dgm:t>
    </dgm:pt>
  </dgm:ptLst>
  <dgm:cxnLst>
    <dgm:cxn modelId="{C46DBF87-A046-4226-A4D1-1B371550DAB6}" type="presOf" srcId="{9CB2BD99-B0DE-47E4-AD9B-D829C52D684B}" destId="{600D8955-E3E6-49B7-9F28-350A8997D6D7}" srcOrd="0" destOrd="0" presId="urn:microsoft.com/office/officeart/2005/8/layout/hierarchy4"/>
    <dgm:cxn modelId="{6FEBAF8D-383E-4730-90F1-018FFFACC799}" srcId="{62A8EB95-DE23-4433-B0B9-9D410F538055}" destId="{BF229399-1E80-4F0C-91B8-AFDF4A14407E}" srcOrd="0" destOrd="0" parTransId="{4DEA27D8-154B-4062-88D2-B7B828B11A65}" sibTransId="{F63C1C45-A9A3-4D7B-9DB3-9E89A9439B0E}"/>
    <dgm:cxn modelId="{8A6494EA-67BC-40BB-AF80-5C3C8404A059}" type="presOf" srcId="{535493A6-340D-49D9-A677-FE378CC16CC0}" destId="{B7A5A16E-B6E2-4560-914E-1AD8C11C353A}" srcOrd="0" destOrd="0" presId="urn:microsoft.com/office/officeart/2005/8/layout/hierarchy4"/>
    <dgm:cxn modelId="{8542E3C6-D6F7-49E4-852E-362C13AC1BB9}" type="presOf" srcId="{834F9EB4-9066-4960-B499-8C6D39D36945}" destId="{5FEF7E28-457F-4AA2-BFA5-40513989D0EB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A8E1D353-A833-44FA-A244-CE99F21CCE4A}" type="presOf" srcId="{94BB25E4-439D-4B90-B854-C4014408139C}" destId="{1947D7BA-DB6B-450D-8CB9-5C4C40DD9E36}" srcOrd="0" destOrd="0" presId="urn:microsoft.com/office/officeart/2005/8/layout/hierarchy4"/>
    <dgm:cxn modelId="{4BC3FD82-1F36-4453-9C1A-291CAC818FA8}" type="presOf" srcId="{9116AAFD-3D94-4196-9934-11D70EC02E4D}" destId="{6872859E-00CE-451A-9184-662150965AC9}" srcOrd="0" destOrd="0" presId="urn:microsoft.com/office/officeart/2005/8/layout/hierarchy4"/>
    <dgm:cxn modelId="{8E2A0E5C-29A3-481A-8083-5803EEB30CA0}" srcId="{62A8EB95-DE23-4433-B0B9-9D410F538055}" destId="{9CB2BD99-B0DE-47E4-AD9B-D829C52D684B}" srcOrd="1" destOrd="0" parTransId="{EC582292-C264-4C63-9D98-674ADFF386EA}" sibTransId="{55899CB0-59A6-4A9A-9C76-BDA04F2E7EA8}"/>
    <dgm:cxn modelId="{180B1388-2379-497C-BE0D-0E454CE60E29}" srcId="{5220F5CD-F20D-4EC6-825E-08E423B92CE2}" destId="{BB733684-4724-446E-82FD-BD3EC4473A49}" srcOrd="0" destOrd="0" parTransId="{9EECF85C-6093-49D8-867C-1374B1F2E583}" sibTransId="{88AA8818-46B1-4EA2-9ABD-36152AF34689}"/>
    <dgm:cxn modelId="{39EF94D3-7939-4133-8A84-38D954685FF4}" type="presOf" srcId="{B8B97229-B2D8-4053-98A9-EF030BF26C78}" destId="{F2F70316-8E29-400D-931F-0CFCE1CF423D}" srcOrd="0" destOrd="0" presId="urn:microsoft.com/office/officeart/2005/8/layout/hierarchy4"/>
    <dgm:cxn modelId="{513E1D6E-9938-433E-B4EB-4F462F98C533}" type="presOf" srcId="{BF229399-1E80-4F0C-91B8-AFDF4A14407E}" destId="{89755911-09B5-4A2C-9DFD-58E393ECB585}" srcOrd="0" destOrd="0" presId="urn:microsoft.com/office/officeart/2005/8/layout/hierarchy4"/>
    <dgm:cxn modelId="{43742AF0-404D-4448-9117-701BD238FF19}" type="presOf" srcId="{5220F5CD-F20D-4EC6-825E-08E423B92CE2}" destId="{FEAAF0F3-2DE8-45AD-BA90-6FBADFFDE34A}" srcOrd="0" destOrd="0" presId="urn:microsoft.com/office/officeart/2005/8/layout/hierarchy4"/>
    <dgm:cxn modelId="{38E6CCB8-E824-4E1C-96BB-25232E4E2B77}" srcId="{94BB25E4-439D-4B90-B854-C4014408139C}" destId="{535493A6-340D-49D9-A677-FE378CC16CC0}" srcOrd="0" destOrd="0" parTransId="{D6C1227D-0079-43C7-943D-593C436B00DA}" sibTransId="{29ECD5C1-D125-41E4-A57B-1BDB8A929722}"/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4C55BB87-FDB5-447E-8BF8-B673283D0238}" type="presOf" srcId="{176DB17E-7518-46DC-848D-6E08012F2396}" destId="{283DB0F0-5029-4505-81C8-4F7190FC7A48}" srcOrd="0" destOrd="0" presId="urn:microsoft.com/office/officeart/2005/8/layout/hierarchy4"/>
    <dgm:cxn modelId="{53301A3D-5CB6-4030-8F4B-A8F4133B9F40}" type="presOf" srcId="{BB733684-4724-446E-82FD-BD3EC4473A49}" destId="{6E4730F6-4B02-4D50-BAA6-15DED02C5ACB}" srcOrd="0" destOrd="0" presId="urn:microsoft.com/office/officeart/2005/8/layout/hierarchy4"/>
    <dgm:cxn modelId="{00642455-65B9-418D-A093-07F9B6D257AC}" type="presOf" srcId="{04F4B031-8C31-4C5B-B59E-7227437F4ACE}" destId="{45A17B06-C4D8-4E41-BC45-ED30420B37EA}" srcOrd="0" destOrd="0" presId="urn:microsoft.com/office/officeart/2005/8/layout/hierarchy4"/>
    <dgm:cxn modelId="{075EE087-552F-43B8-8F47-B3A0ED23E9ED}" type="presOf" srcId="{62A8EB95-DE23-4433-B0B9-9D410F538055}" destId="{0FBE5743-2E0A-4DCC-BD95-6721556E4854}" srcOrd="0" destOrd="0" presId="urn:microsoft.com/office/officeart/2005/8/layout/hierarchy4"/>
    <dgm:cxn modelId="{399EB6B0-E5D2-4F28-82A3-9ABDA0984825}" srcId="{5220F5CD-F20D-4EC6-825E-08E423B92CE2}" destId="{94BB25E4-439D-4B90-B854-C4014408139C}" srcOrd="1" destOrd="0" parTransId="{EF66168A-0450-4D28-AECB-23EC1935FC73}" sibTransId="{FABD5C56-235F-4013-A147-F2C4E267773B}"/>
    <dgm:cxn modelId="{5BC1B305-E544-4BC1-9757-68C3976807BD}" srcId="{9CB2BD99-B0DE-47E4-AD9B-D829C52D684B}" destId="{9116AAFD-3D94-4196-9934-11D70EC02E4D}" srcOrd="0" destOrd="0" parTransId="{8AE8D98D-DDA6-44FF-A988-5C49C56C125F}" sibTransId="{37C81453-23BA-4611-9848-44B03552B02C}"/>
    <dgm:cxn modelId="{3A3232D6-6169-4006-983D-67BBC7EFB849}" srcId="{BB733684-4724-446E-82FD-BD3EC4473A49}" destId="{B8B97229-B2D8-4053-98A9-EF030BF26C78}" srcOrd="0" destOrd="0" parTransId="{C82A26CF-18D1-430D-A116-328257C0D4FB}" sibTransId="{67D39926-C59B-461D-8BEF-5A2A46F17B11}"/>
    <dgm:cxn modelId="{3E7671C9-1A28-49E7-AF01-0F0B5C6281FA}" srcId="{BF229399-1E80-4F0C-91B8-AFDF4A14407E}" destId="{834F9EB4-9066-4960-B499-8C6D39D36945}" srcOrd="0" destOrd="0" parTransId="{70D3E52B-BE09-4AA8-B2B0-AB983F164106}" sibTransId="{D7547F34-31FB-4E44-BD7A-D4E830FBF369}"/>
    <dgm:cxn modelId="{9D659FA4-3894-47BA-A824-56B722234E37}" type="presParOf" srcId="{283DB0F0-5029-4505-81C8-4F7190FC7A48}" destId="{C8A4497C-6CC1-4776-99D5-6F489FBBC9E4}" srcOrd="0" destOrd="0" presId="urn:microsoft.com/office/officeart/2005/8/layout/hierarchy4"/>
    <dgm:cxn modelId="{C23CAA81-ABC5-4F51-89DF-51E9995CECE3}" type="presParOf" srcId="{C8A4497C-6CC1-4776-99D5-6F489FBBC9E4}" destId="{45A17B06-C4D8-4E41-BC45-ED30420B37EA}" srcOrd="0" destOrd="0" presId="urn:microsoft.com/office/officeart/2005/8/layout/hierarchy4"/>
    <dgm:cxn modelId="{CFD13B98-3248-401C-8BA6-F87C46A4742F}" type="presParOf" srcId="{C8A4497C-6CC1-4776-99D5-6F489FBBC9E4}" destId="{AD3A7BBC-FD99-4382-BDBA-309AC4C4F40A}" srcOrd="1" destOrd="0" presId="urn:microsoft.com/office/officeart/2005/8/layout/hierarchy4"/>
    <dgm:cxn modelId="{8E6DE2A3-0ABD-4757-A9C7-737F9081EE74}" type="presParOf" srcId="{C8A4497C-6CC1-4776-99D5-6F489FBBC9E4}" destId="{DE77DE45-237D-4722-8202-A5407A486872}" srcOrd="2" destOrd="0" presId="urn:microsoft.com/office/officeart/2005/8/layout/hierarchy4"/>
    <dgm:cxn modelId="{3FA97B7E-4E43-45A4-B35B-EF91099FE82B}" type="presParOf" srcId="{DE77DE45-237D-4722-8202-A5407A486872}" destId="{2BB0944E-4295-4B6A-8DDD-C80E4B205FAB}" srcOrd="0" destOrd="0" presId="urn:microsoft.com/office/officeart/2005/8/layout/hierarchy4"/>
    <dgm:cxn modelId="{D9ED2039-EB67-48B8-92BF-8C30FA47A0CF}" type="presParOf" srcId="{2BB0944E-4295-4B6A-8DDD-C80E4B205FAB}" destId="{0FBE5743-2E0A-4DCC-BD95-6721556E4854}" srcOrd="0" destOrd="0" presId="urn:microsoft.com/office/officeart/2005/8/layout/hierarchy4"/>
    <dgm:cxn modelId="{CC1E2F66-BA34-4465-B396-2BEA1951A1B4}" type="presParOf" srcId="{2BB0944E-4295-4B6A-8DDD-C80E4B205FAB}" destId="{C8FDB907-31F4-4236-A500-DE714D8B7757}" srcOrd="1" destOrd="0" presId="urn:microsoft.com/office/officeart/2005/8/layout/hierarchy4"/>
    <dgm:cxn modelId="{F50C8661-6BD1-48ED-99CF-A3B63BC43B29}" type="presParOf" srcId="{2BB0944E-4295-4B6A-8DDD-C80E4B205FAB}" destId="{5BE82930-D981-48AE-B90C-B3F4DF181A5A}" srcOrd="2" destOrd="0" presId="urn:microsoft.com/office/officeart/2005/8/layout/hierarchy4"/>
    <dgm:cxn modelId="{24F00872-4846-4F41-A51A-2D84D2A30159}" type="presParOf" srcId="{5BE82930-D981-48AE-B90C-B3F4DF181A5A}" destId="{98129736-76CC-4CB2-A2C9-B62422CA37A9}" srcOrd="0" destOrd="0" presId="urn:microsoft.com/office/officeart/2005/8/layout/hierarchy4"/>
    <dgm:cxn modelId="{B5C01335-BC55-4159-B04E-F2D72EBECDAA}" type="presParOf" srcId="{98129736-76CC-4CB2-A2C9-B62422CA37A9}" destId="{89755911-09B5-4A2C-9DFD-58E393ECB585}" srcOrd="0" destOrd="0" presId="urn:microsoft.com/office/officeart/2005/8/layout/hierarchy4"/>
    <dgm:cxn modelId="{0FF44127-A20B-4081-83FC-77531DF85405}" type="presParOf" srcId="{98129736-76CC-4CB2-A2C9-B62422CA37A9}" destId="{CE9A7176-7B6E-4D70-BCFA-7D586632C263}" srcOrd="1" destOrd="0" presId="urn:microsoft.com/office/officeart/2005/8/layout/hierarchy4"/>
    <dgm:cxn modelId="{92943960-1A3A-4597-97B7-EC48E69D3A05}" type="presParOf" srcId="{98129736-76CC-4CB2-A2C9-B62422CA37A9}" destId="{A4CA24B3-8149-486A-9D78-6043F3B4E234}" srcOrd="2" destOrd="0" presId="urn:microsoft.com/office/officeart/2005/8/layout/hierarchy4"/>
    <dgm:cxn modelId="{5DA3FE0B-0DDC-49B6-951F-838EFECDC618}" type="presParOf" srcId="{A4CA24B3-8149-486A-9D78-6043F3B4E234}" destId="{B8AD0BE9-673A-4F25-8E55-044F89C29415}" srcOrd="0" destOrd="0" presId="urn:microsoft.com/office/officeart/2005/8/layout/hierarchy4"/>
    <dgm:cxn modelId="{4242B46C-69CB-43FA-86F0-2630D522551A}" type="presParOf" srcId="{B8AD0BE9-673A-4F25-8E55-044F89C29415}" destId="{5FEF7E28-457F-4AA2-BFA5-40513989D0EB}" srcOrd="0" destOrd="0" presId="urn:microsoft.com/office/officeart/2005/8/layout/hierarchy4"/>
    <dgm:cxn modelId="{43BB6255-EE6F-49ED-A279-90D2D6501F97}" type="presParOf" srcId="{B8AD0BE9-673A-4F25-8E55-044F89C29415}" destId="{881952F0-5FCB-4002-8E8B-95E691BA1539}" srcOrd="1" destOrd="0" presId="urn:microsoft.com/office/officeart/2005/8/layout/hierarchy4"/>
    <dgm:cxn modelId="{859FD73D-DCA7-4C0B-B4E5-AEE1D9E361B2}" type="presParOf" srcId="{5BE82930-D981-48AE-B90C-B3F4DF181A5A}" destId="{4F0D5364-3686-4B9D-89F1-7B23C7C0E757}" srcOrd="1" destOrd="0" presId="urn:microsoft.com/office/officeart/2005/8/layout/hierarchy4"/>
    <dgm:cxn modelId="{68D978BD-2327-4D53-980D-9AC10DEE0FE0}" type="presParOf" srcId="{5BE82930-D981-48AE-B90C-B3F4DF181A5A}" destId="{8D7C01CC-064A-4966-9CE4-859180C5313A}" srcOrd="2" destOrd="0" presId="urn:microsoft.com/office/officeart/2005/8/layout/hierarchy4"/>
    <dgm:cxn modelId="{9238117A-780B-4A43-B201-F1C6BCFF2586}" type="presParOf" srcId="{8D7C01CC-064A-4966-9CE4-859180C5313A}" destId="{600D8955-E3E6-49B7-9F28-350A8997D6D7}" srcOrd="0" destOrd="0" presId="urn:microsoft.com/office/officeart/2005/8/layout/hierarchy4"/>
    <dgm:cxn modelId="{CC582AE1-36BA-477A-A385-6D8E31CDBA9F}" type="presParOf" srcId="{8D7C01CC-064A-4966-9CE4-859180C5313A}" destId="{D45611B0-B2A0-4A14-9829-5519D9880D47}" srcOrd="1" destOrd="0" presId="urn:microsoft.com/office/officeart/2005/8/layout/hierarchy4"/>
    <dgm:cxn modelId="{5287BBBF-A697-46A9-AB42-EAB524E8DC50}" type="presParOf" srcId="{8D7C01CC-064A-4966-9CE4-859180C5313A}" destId="{1045EF50-8E5F-4A73-B27E-64279491ACFF}" srcOrd="2" destOrd="0" presId="urn:microsoft.com/office/officeart/2005/8/layout/hierarchy4"/>
    <dgm:cxn modelId="{3F6DC1FA-9C6A-44BB-AA55-77B50BDC014C}" type="presParOf" srcId="{1045EF50-8E5F-4A73-B27E-64279491ACFF}" destId="{7818D96F-2E60-4421-9C05-976EFF663D33}" srcOrd="0" destOrd="0" presId="urn:microsoft.com/office/officeart/2005/8/layout/hierarchy4"/>
    <dgm:cxn modelId="{B462DEC1-1796-4BA2-961D-B738AB1A6E62}" type="presParOf" srcId="{7818D96F-2E60-4421-9C05-976EFF663D33}" destId="{6872859E-00CE-451A-9184-662150965AC9}" srcOrd="0" destOrd="0" presId="urn:microsoft.com/office/officeart/2005/8/layout/hierarchy4"/>
    <dgm:cxn modelId="{7B85A0DD-B1E9-415D-A55D-69A07A96AAD4}" type="presParOf" srcId="{7818D96F-2E60-4421-9C05-976EFF663D33}" destId="{CDA58DB3-7260-44FA-8FED-AFA1D0DEE646}" srcOrd="1" destOrd="0" presId="urn:microsoft.com/office/officeart/2005/8/layout/hierarchy4"/>
    <dgm:cxn modelId="{72CCF0B7-CA34-475E-B7A0-DA808F368155}" type="presParOf" srcId="{DE77DE45-237D-4722-8202-A5407A486872}" destId="{C530D827-473A-4ED6-A191-FE7CB394B714}" srcOrd="1" destOrd="0" presId="urn:microsoft.com/office/officeart/2005/8/layout/hierarchy4"/>
    <dgm:cxn modelId="{38C46CEF-DA67-414A-B325-77B7F3C5DE38}" type="presParOf" srcId="{DE77DE45-237D-4722-8202-A5407A486872}" destId="{D9917230-4F83-4160-99F3-C281D1A2DE9B}" srcOrd="2" destOrd="0" presId="urn:microsoft.com/office/officeart/2005/8/layout/hierarchy4"/>
    <dgm:cxn modelId="{AD00512F-9269-4F7A-BA49-BBD1D32494BC}" type="presParOf" srcId="{D9917230-4F83-4160-99F3-C281D1A2DE9B}" destId="{FEAAF0F3-2DE8-45AD-BA90-6FBADFFDE34A}" srcOrd="0" destOrd="0" presId="urn:microsoft.com/office/officeart/2005/8/layout/hierarchy4"/>
    <dgm:cxn modelId="{52E93819-1EB2-448D-94D1-36CD877C39F4}" type="presParOf" srcId="{D9917230-4F83-4160-99F3-C281D1A2DE9B}" destId="{FDC30BB6-52F2-47C0-B0F6-7B76EE53B435}" srcOrd="1" destOrd="0" presId="urn:microsoft.com/office/officeart/2005/8/layout/hierarchy4"/>
    <dgm:cxn modelId="{0A539145-83A0-40E9-845A-0B163111F7D7}" type="presParOf" srcId="{D9917230-4F83-4160-99F3-C281D1A2DE9B}" destId="{F7A29163-16B5-4803-BC41-57DFE4C61FF8}" srcOrd="2" destOrd="0" presId="urn:microsoft.com/office/officeart/2005/8/layout/hierarchy4"/>
    <dgm:cxn modelId="{BFA5ACF4-9E03-4FCB-8D7E-BDD45A358FC0}" type="presParOf" srcId="{F7A29163-16B5-4803-BC41-57DFE4C61FF8}" destId="{B6721971-AF09-46C0-BA2B-89652315F1C7}" srcOrd="0" destOrd="0" presId="urn:microsoft.com/office/officeart/2005/8/layout/hierarchy4"/>
    <dgm:cxn modelId="{3E79E756-3B67-403E-B55E-276732FC7600}" type="presParOf" srcId="{B6721971-AF09-46C0-BA2B-89652315F1C7}" destId="{6E4730F6-4B02-4D50-BAA6-15DED02C5ACB}" srcOrd="0" destOrd="0" presId="urn:microsoft.com/office/officeart/2005/8/layout/hierarchy4"/>
    <dgm:cxn modelId="{18E97B56-04AB-40E7-AA28-43CD72D878A2}" type="presParOf" srcId="{B6721971-AF09-46C0-BA2B-89652315F1C7}" destId="{7C2C7DB6-EA92-41AC-B796-6EB8985AF16A}" srcOrd="1" destOrd="0" presId="urn:microsoft.com/office/officeart/2005/8/layout/hierarchy4"/>
    <dgm:cxn modelId="{17912489-8D89-43CF-ABC9-59B920F14B88}" type="presParOf" srcId="{B6721971-AF09-46C0-BA2B-89652315F1C7}" destId="{80D243F2-CAFF-433C-AEAC-FD7C0F73B6A0}" srcOrd="2" destOrd="0" presId="urn:microsoft.com/office/officeart/2005/8/layout/hierarchy4"/>
    <dgm:cxn modelId="{FB638945-E79E-49E7-910C-C994B0B96070}" type="presParOf" srcId="{80D243F2-CAFF-433C-AEAC-FD7C0F73B6A0}" destId="{1563C9FE-1920-4C65-BE41-DED9B13B5832}" srcOrd="0" destOrd="0" presId="urn:microsoft.com/office/officeart/2005/8/layout/hierarchy4"/>
    <dgm:cxn modelId="{B2940109-7EC5-4ADE-A5E6-E3447D111519}" type="presParOf" srcId="{1563C9FE-1920-4C65-BE41-DED9B13B5832}" destId="{F2F70316-8E29-400D-931F-0CFCE1CF423D}" srcOrd="0" destOrd="0" presId="urn:microsoft.com/office/officeart/2005/8/layout/hierarchy4"/>
    <dgm:cxn modelId="{DC5B8AE2-43B4-457B-806D-E660106D4F0F}" type="presParOf" srcId="{1563C9FE-1920-4C65-BE41-DED9B13B5832}" destId="{522CF512-3175-48DD-AF0C-8AA2888C62FE}" srcOrd="1" destOrd="0" presId="urn:microsoft.com/office/officeart/2005/8/layout/hierarchy4"/>
    <dgm:cxn modelId="{834ED85F-8C6B-4990-AA7D-DACE76CE297E}" type="presParOf" srcId="{F7A29163-16B5-4803-BC41-57DFE4C61FF8}" destId="{4C072B9F-5102-41C5-972D-EA892B99A3AA}" srcOrd="1" destOrd="0" presId="urn:microsoft.com/office/officeart/2005/8/layout/hierarchy4"/>
    <dgm:cxn modelId="{BE328652-591F-4E86-85F5-C60AD7420C66}" type="presParOf" srcId="{F7A29163-16B5-4803-BC41-57DFE4C61FF8}" destId="{25E61884-7941-4CF3-9952-A06BBBD2F38B}" srcOrd="2" destOrd="0" presId="urn:microsoft.com/office/officeart/2005/8/layout/hierarchy4"/>
    <dgm:cxn modelId="{09B6DD77-E095-4C14-B165-8F540069123B}" type="presParOf" srcId="{25E61884-7941-4CF3-9952-A06BBBD2F38B}" destId="{1947D7BA-DB6B-450D-8CB9-5C4C40DD9E36}" srcOrd="0" destOrd="0" presId="urn:microsoft.com/office/officeart/2005/8/layout/hierarchy4"/>
    <dgm:cxn modelId="{40C5FCB0-AFEC-4D65-B4F9-45520F5C254B}" type="presParOf" srcId="{25E61884-7941-4CF3-9952-A06BBBD2F38B}" destId="{616944ED-2CA2-4248-BDFE-2E7F16C904D4}" srcOrd="1" destOrd="0" presId="urn:microsoft.com/office/officeart/2005/8/layout/hierarchy4"/>
    <dgm:cxn modelId="{8CFFCDA9-D95A-4A95-B35A-2872B37BDD31}" type="presParOf" srcId="{25E61884-7941-4CF3-9952-A06BBBD2F38B}" destId="{07DB5CDE-20EF-46B9-A791-20AC5F321AEA}" srcOrd="2" destOrd="0" presId="urn:microsoft.com/office/officeart/2005/8/layout/hierarchy4"/>
    <dgm:cxn modelId="{62BA5FD4-4AF7-4A4D-9222-3B419B2C56F5}" type="presParOf" srcId="{07DB5CDE-20EF-46B9-A791-20AC5F321AEA}" destId="{ABF6CC39-5CB1-486D-B05E-CCDEC58965D2}" srcOrd="0" destOrd="0" presId="urn:microsoft.com/office/officeart/2005/8/layout/hierarchy4"/>
    <dgm:cxn modelId="{3689353B-5725-4509-867A-4ACED18FC35F}" type="presParOf" srcId="{ABF6CC39-5CB1-486D-B05E-CCDEC58965D2}" destId="{B7A5A16E-B6E2-4560-914E-1AD8C11C353A}" srcOrd="0" destOrd="0" presId="urn:microsoft.com/office/officeart/2005/8/layout/hierarchy4"/>
    <dgm:cxn modelId="{BAA997A2-6138-40C5-B1B1-19FB8B4CB120}" type="presParOf" srcId="{ABF6CC39-5CB1-486D-B05E-CCDEC58965D2}" destId="{DEE6E97F-D7B4-4ED9-9665-ED463E8F333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400" b="1" dirty="0" smtClean="0"/>
            <a:t>факт  </a:t>
          </a:r>
          <a:r>
            <a:rPr lang="uk-UA" sz="1600" b="1" dirty="0" smtClean="0"/>
            <a:t>2017р</a:t>
          </a:r>
          <a:r>
            <a:rPr lang="uk-UA" sz="1400" b="1" dirty="0" smtClean="0"/>
            <a:t>. –   181,2 </a:t>
          </a:r>
          <a:r>
            <a:rPr lang="uk-UA" sz="1400" b="1" dirty="0" err="1" smtClean="0"/>
            <a:t>млн.грн</a:t>
          </a:r>
          <a:r>
            <a:rPr lang="uk-UA" sz="1400" b="1" dirty="0" smtClean="0"/>
            <a:t>.</a:t>
          </a:r>
          <a:endParaRPr lang="uk-UA" sz="1400" b="1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 custT="1"/>
      <dgm:spPr/>
      <dgm:t>
        <a:bodyPr/>
        <a:lstStyle/>
        <a:p>
          <a:r>
            <a:rPr lang="uk-UA" sz="1200" dirty="0" smtClean="0"/>
            <a:t>земельний податок</a:t>
          </a:r>
          <a:endParaRPr lang="uk-UA" sz="1200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BF229399-1E80-4F0C-91B8-AFDF4A14407E}">
      <dgm:prSet phldrT="[Текст]" custT="1"/>
      <dgm:spPr/>
      <dgm:t>
        <a:bodyPr/>
        <a:lstStyle/>
        <a:p>
          <a:r>
            <a:rPr lang="uk-UA" sz="1000" b="0" dirty="0" smtClean="0"/>
            <a:t>юридичні особи</a:t>
          </a:r>
          <a:endParaRPr lang="uk-UA" sz="1000" b="0" dirty="0"/>
        </a:p>
      </dgm:t>
    </dgm:pt>
    <dgm:pt modelId="{4DEA27D8-154B-4062-88D2-B7B828B11A65}" type="parTrans" cxnId="{6FEBAF8D-383E-4730-90F1-018FFFACC799}">
      <dgm:prSet/>
      <dgm:spPr/>
      <dgm:t>
        <a:bodyPr/>
        <a:lstStyle/>
        <a:p>
          <a:endParaRPr lang="uk-UA"/>
        </a:p>
      </dgm:t>
    </dgm:pt>
    <dgm:pt modelId="{F63C1C45-A9A3-4D7B-9DB3-9E89A9439B0E}" type="sibTrans" cxnId="{6FEBAF8D-383E-4730-90F1-018FFFACC799}">
      <dgm:prSet/>
      <dgm:spPr/>
      <dgm:t>
        <a:bodyPr/>
        <a:lstStyle/>
        <a:p>
          <a:endParaRPr lang="uk-UA"/>
        </a:p>
      </dgm:t>
    </dgm:pt>
    <dgm:pt modelId="{9CB2BD99-B0DE-47E4-AD9B-D829C52D684B}">
      <dgm:prSet phldrT="[Текст]"/>
      <dgm:spPr/>
      <dgm:t>
        <a:bodyPr/>
        <a:lstStyle/>
        <a:p>
          <a:r>
            <a:rPr lang="uk-UA" b="0" dirty="0" smtClean="0"/>
            <a:t>фізичні особи</a:t>
          </a:r>
          <a:endParaRPr lang="uk-UA" b="0" dirty="0"/>
        </a:p>
      </dgm:t>
    </dgm:pt>
    <dgm:pt modelId="{EC582292-C264-4C63-9D98-674ADFF386EA}" type="parTrans" cxnId="{8E2A0E5C-29A3-481A-8083-5803EEB30CA0}">
      <dgm:prSet/>
      <dgm:spPr/>
      <dgm:t>
        <a:bodyPr/>
        <a:lstStyle/>
        <a:p>
          <a:endParaRPr lang="uk-UA"/>
        </a:p>
      </dgm:t>
    </dgm:pt>
    <dgm:pt modelId="{55899CB0-59A6-4A9A-9C76-BDA04F2E7EA8}" type="sibTrans" cxnId="{8E2A0E5C-29A3-481A-8083-5803EEB30CA0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 custT="1"/>
      <dgm:spPr/>
      <dgm:t>
        <a:bodyPr/>
        <a:lstStyle/>
        <a:p>
          <a:r>
            <a:rPr lang="uk-UA" sz="1200" dirty="0" smtClean="0"/>
            <a:t>орендна плата за землю</a:t>
          </a:r>
          <a:endParaRPr lang="uk-UA" sz="1200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BB733684-4724-446E-82FD-BD3EC4473A49}">
      <dgm:prSet phldrT="[Текст]"/>
      <dgm:spPr/>
      <dgm:t>
        <a:bodyPr/>
        <a:lstStyle/>
        <a:p>
          <a:r>
            <a:rPr lang="uk-UA" b="0" dirty="0" smtClean="0"/>
            <a:t>юридичні особи</a:t>
          </a:r>
          <a:endParaRPr lang="uk-UA" b="0" dirty="0"/>
        </a:p>
      </dgm:t>
    </dgm:pt>
    <dgm:pt modelId="{9EECF85C-6093-49D8-867C-1374B1F2E583}" type="parTrans" cxnId="{180B1388-2379-497C-BE0D-0E454CE60E29}">
      <dgm:prSet/>
      <dgm:spPr/>
      <dgm:t>
        <a:bodyPr/>
        <a:lstStyle/>
        <a:p>
          <a:endParaRPr lang="uk-UA"/>
        </a:p>
      </dgm:t>
    </dgm:pt>
    <dgm:pt modelId="{88AA8818-46B1-4EA2-9ABD-36152AF34689}" type="sibTrans" cxnId="{180B1388-2379-497C-BE0D-0E454CE60E29}">
      <dgm:prSet/>
      <dgm:spPr/>
      <dgm:t>
        <a:bodyPr/>
        <a:lstStyle/>
        <a:p>
          <a:endParaRPr lang="uk-UA"/>
        </a:p>
      </dgm:t>
    </dgm:pt>
    <dgm:pt modelId="{94BB25E4-439D-4B90-B854-C4014408139C}">
      <dgm:prSet/>
      <dgm:spPr/>
      <dgm:t>
        <a:bodyPr/>
        <a:lstStyle/>
        <a:p>
          <a:r>
            <a:rPr lang="uk-UA" b="0" dirty="0" smtClean="0"/>
            <a:t>фізичні особи</a:t>
          </a:r>
          <a:endParaRPr lang="uk-UA" b="0" dirty="0"/>
        </a:p>
      </dgm:t>
    </dgm:pt>
    <dgm:pt modelId="{EF66168A-0450-4D28-AECB-23EC1935FC73}" type="parTrans" cxnId="{399EB6B0-E5D2-4F28-82A3-9ABDA0984825}">
      <dgm:prSet/>
      <dgm:spPr/>
      <dgm:t>
        <a:bodyPr/>
        <a:lstStyle/>
        <a:p>
          <a:endParaRPr lang="uk-UA"/>
        </a:p>
      </dgm:t>
    </dgm:pt>
    <dgm:pt modelId="{FABD5C56-235F-4013-A147-F2C4E267773B}" type="sibTrans" cxnId="{399EB6B0-E5D2-4F28-82A3-9ABDA0984825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1600" b="1" dirty="0" smtClean="0"/>
            <a:t>20,3</a:t>
          </a:r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B8B97229-B2D8-4053-98A9-EF030BF26C78}">
      <dgm:prSet custT="1"/>
      <dgm:spPr/>
      <dgm:t>
        <a:bodyPr/>
        <a:lstStyle/>
        <a:p>
          <a:r>
            <a:rPr lang="uk-UA" sz="1600" b="1" dirty="0" smtClean="0"/>
            <a:t>102,2</a:t>
          </a:r>
          <a:endParaRPr lang="uk-UA" sz="1600" b="1" dirty="0"/>
        </a:p>
      </dgm:t>
    </dgm:pt>
    <dgm:pt modelId="{67D39926-C59B-461D-8BEF-5A2A46F17B11}" type="sibTrans" cxnId="{3A3232D6-6169-4006-983D-67BBC7EFB849}">
      <dgm:prSet/>
      <dgm:spPr/>
      <dgm:t>
        <a:bodyPr/>
        <a:lstStyle/>
        <a:p>
          <a:endParaRPr lang="uk-UA"/>
        </a:p>
      </dgm:t>
    </dgm:pt>
    <dgm:pt modelId="{C82A26CF-18D1-430D-A116-328257C0D4FB}" type="parTrans" cxnId="{3A3232D6-6169-4006-983D-67BBC7EFB849}">
      <dgm:prSet/>
      <dgm:spPr/>
      <dgm:t>
        <a:bodyPr/>
        <a:lstStyle/>
        <a:p>
          <a:endParaRPr lang="uk-UA"/>
        </a:p>
      </dgm:t>
    </dgm:pt>
    <dgm:pt modelId="{9116AAFD-3D94-4196-9934-11D70EC02E4D}">
      <dgm:prSet custT="1"/>
      <dgm:spPr/>
      <dgm:t>
        <a:bodyPr/>
        <a:lstStyle/>
        <a:p>
          <a:r>
            <a:rPr lang="uk-UA" sz="1600" b="1" dirty="0" smtClean="0"/>
            <a:t>3,4</a:t>
          </a:r>
          <a:endParaRPr lang="uk-UA" sz="1600" b="1" dirty="0"/>
        </a:p>
      </dgm:t>
    </dgm:pt>
    <dgm:pt modelId="{37C81453-23BA-4611-9848-44B03552B02C}" type="sibTrans" cxnId="{5BC1B305-E544-4BC1-9757-68C3976807BD}">
      <dgm:prSet/>
      <dgm:spPr/>
      <dgm:t>
        <a:bodyPr/>
        <a:lstStyle/>
        <a:p>
          <a:endParaRPr lang="uk-UA"/>
        </a:p>
      </dgm:t>
    </dgm:pt>
    <dgm:pt modelId="{8AE8D98D-DDA6-44FF-A988-5C49C56C125F}" type="parTrans" cxnId="{5BC1B305-E544-4BC1-9757-68C3976807BD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600" b="1" dirty="0" smtClean="0"/>
            <a:t>55,3</a:t>
          </a:r>
          <a:endParaRPr lang="uk-UA" sz="1600" b="1" dirty="0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98129736-76CC-4CB2-A2C9-B62422CA37A9}" type="pres">
      <dgm:prSet presAssocID="{BF229399-1E80-4F0C-91B8-AFDF4A14407E}" presName="vertThree" presStyleCnt="0"/>
      <dgm:spPr/>
      <dgm:t>
        <a:bodyPr/>
        <a:lstStyle/>
        <a:p>
          <a:endParaRPr lang="uk-UA"/>
        </a:p>
      </dgm:t>
    </dgm:pt>
    <dgm:pt modelId="{89755911-09B5-4A2C-9DFD-58E393ECB585}" type="pres">
      <dgm:prSet presAssocID="{BF229399-1E80-4F0C-91B8-AFDF4A14407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9A7176-7B6E-4D70-BCFA-7D586632C263}" type="pres">
      <dgm:prSet presAssocID="{BF229399-1E80-4F0C-91B8-AFDF4A14407E}" presName="parTransThree" presStyleCnt="0"/>
      <dgm:spPr/>
      <dgm:t>
        <a:bodyPr/>
        <a:lstStyle/>
        <a:p>
          <a:endParaRPr lang="uk-UA"/>
        </a:p>
      </dgm:t>
    </dgm:pt>
    <dgm:pt modelId="{A4CA24B3-8149-486A-9D78-6043F3B4E234}" type="pres">
      <dgm:prSet presAssocID="{BF229399-1E80-4F0C-91B8-AFDF4A14407E}" presName="horzThree" presStyleCnt="0"/>
      <dgm:spPr/>
      <dgm:t>
        <a:bodyPr/>
        <a:lstStyle/>
        <a:p>
          <a:endParaRPr lang="uk-UA"/>
        </a:p>
      </dgm:t>
    </dgm:pt>
    <dgm:pt modelId="{B8AD0BE9-673A-4F25-8E55-044F89C29415}" type="pres">
      <dgm:prSet presAssocID="{834F9EB4-9066-4960-B499-8C6D39D36945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EF7E28-457F-4AA2-BFA5-40513989D0EB}" type="pres">
      <dgm:prSet presAssocID="{834F9EB4-9066-4960-B499-8C6D39D36945}" presName="txFour" presStyleLbl="node4" presStyleIdx="0" presStyleCnt="4" custLinFactNeighborX="-154" custLinFactNeighborY="151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1952F0-5FCB-4002-8E8B-95E691BA1539}" type="pres">
      <dgm:prSet presAssocID="{834F9EB4-9066-4960-B499-8C6D39D36945}" presName="horzFour" presStyleCnt="0"/>
      <dgm:spPr/>
      <dgm:t>
        <a:bodyPr/>
        <a:lstStyle/>
        <a:p>
          <a:endParaRPr lang="uk-UA"/>
        </a:p>
      </dgm:t>
    </dgm:pt>
    <dgm:pt modelId="{4F0D5364-3686-4B9D-89F1-7B23C7C0E757}" type="pres">
      <dgm:prSet presAssocID="{F63C1C45-A9A3-4D7B-9DB3-9E89A9439B0E}" presName="sibSpaceThree" presStyleCnt="0"/>
      <dgm:spPr/>
      <dgm:t>
        <a:bodyPr/>
        <a:lstStyle/>
        <a:p>
          <a:endParaRPr lang="uk-UA"/>
        </a:p>
      </dgm:t>
    </dgm:pt>
    <dgm:pt modelId="{8D7C01CC-064A-4966-9CE4-859180C5313A}" type="pres">
      <dgm:prSet presAssocID="{9CB2BD99-B0DE-47E4-AD9B-D829C52D684B}" presName="vertThree" presStyleCnt="0"/>
      <dgm:spPr/>
      <dgm:t>
        <a:bodyPr/>
        <a:lstStyle/>
        <a:p>
          <a:endParaRPr lang="uk-UA"/>
        </a:p>
      </dgm:t>
    </dgm:pt>
    <dgm:pt modelId="{600D8955-E3E6-49B7-9F28-350A8997D6D7}" type="pres">
      <dgm:prSet presAssocID="{9CB2BD99-B0DE-47E4-AD9B-D829C52D684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5611B0-B2A0-4A14-9829-5519D9880D47}" type="pres">
      <dgm:prSet presAssocID="{9CB2BD99-B0DE-47E4-AD9B-D829C52D684B}" presName="parTransThree" presStyleCnt="0"/>
      <dgm:spPr/>
      <dgm:t>
        <a:bodyPr/>
        <a:lstStyle/>
        <a:p>
          <a:endParaRPr lang="uk-UA"/>
        </a:p>
      </dgm:t>
    </dgm:pt>
    <dgm:pt modelId="{1045EF50-8E5F-4A73-B27E-64279491ACFF}" type="pres">
      <dgm:prSet presAssocID="{9CB2BD99-B0DE-47E4-AD9B-D829C52D684B}" presName="horzThree" presStyleCnt="0"/>
      <dgm:spPr/>
      <dgm:t>
        <a:bodyPr/>
        <a:lstStyle/>
        <a:p>
          <a:endParaRPr lang="uk-UA"/>
        </a:p>
      </dgm:t>
    </dgm:pt>
    <dgm:pt modelId="{7818D96F-2E60-4421-9C05-976EFF663D33}" type="pres">
      <dgm:prSet presAssocID="{9116AAFD-3D94-4196-9934-11D70EC02E4D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72859E-00CE-451A-9184-662150965AC9}" type="pres">
      <dgm:prSet presAssocID="{9116AAFD-3D94-4196-9934-11D70EC02E4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DA58DB3-7260-44FA-8FED-AFA1D0DEE646}" type="pres">
      <dgm:prSet presAssocID="{9116AAFD-3D94-4196-9934-11D70EC02E4D}" presName="horzFour" presStyleCnt="0"/>
      <dgm:spPr/>
      <dgm:t>
        <a:bodyPr/>
        <a:lstStyle/>
        <a:p>
          <a:endParaRPr lang="uk-UA"/>
        </a:p>
      </dgm:t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6721971-AF09-46C0-BA2B-89652315F1C7}" type="pres">
      <dgm:prSet presAssocID="{BB733684-4724-446E-82FD-BD3EC4473A49}" presName="vertThree" presStyleCnt="0"/>
      <dgm:spPr/>
      <dgm:t>
        <a:bodyPr/>
        <a:lstStyle/>
        <a:p>
          <a:endParaRPr lang="uk-UA"/>
        </a:p>
      </dgm:t>
    </dgm:pt>
    <dgm:pt modelId="{6E4730F6-4B02-4D50-BAA6-15DED02C5ACB}" type="pres">
      <dgm:prSet presAssocID="{BB733684-4724-446E-82FD-BD3EC4473A4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2C7DB6-EA92-41AC-B796-6EB8985AF16A}" type="pres">
      <dgm:prSet presAssocID="{BB733684-4724-446E-82FD-BD3EC4473A49}" presName="parTransThree" presStyleCnt="0"/>
      <dgm:spPr/>
      <dgm:t>
        <a:bodyPr/>
        <a:lstStyle/>
        <a:p>
          <a:endParaRPr lang="uk-UA"/>
        </a:p>
      </dgm:t>
    </dgm:pt>
    <dgm:pt modelId="{80D243F2-CAFF-433C-AEAC-FD7C0F73B6A0}" type="pres">
      <dgm:prSet presAssocID="{BB733684-4724-446E-82FD-BD3EC4473A49}" presName="horzThree" presStyleCnt="0"/>
      <dgm:spPr/>
      <dgm:t>
        <a:bodyPr/>
        <a:lstStyle/>
        <a:p>
          <a:endParaRPr lang="uk-UA"/>
        </a:p>
      </dgm:t>
    </dgm:pt>
    <dgm:pt modelId="{1563C9FE-1920-4C65-BE41-DED9B13B5832}" type="pres">
      <dgm:prSet presAssocID="{B8B97229-B2D8-4053-98A9-EF030BF26C78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F70316-8E29-400D-931F-0CFCE1CF423D}" type="pres">
      <dgm:prSet presAssocID="{B8B97229-B2D8-4053-98A9-EF030BF26C7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2CF512-3175-48DD-AF0C-8AA2888C62FE}" type="pres">
      <dgm:prSet presAssocID="{B8B97229-B2D8-4053-98A9-EF030BF26C78}" presName="horzFour" presStyleCnt="0"/>
      <dgm:spPr/>
      <dgm:t>
        <a:bodyPr/>
        <a:lstStyle/>
        <a:p>
          <a:endParaRPr lang="uk-UA"/>
        </a:p>
      </dgm:t>
    </dgm:pt>
    <dgm:pt modelId="{4C072B9F-5102-41C5-972D-EA892B99A3AA}" type="pres">
      <dgm:prSet presAssocID="{88AA8818-46B1-4EA2-9ABD-36152AF34689}" presName="sibSpaceThree" presStyleCnt="0"/>
      <dgm:spPr/>
      <dgm:t>
        <a:bodyPr/>
        <a:lstStyle/>
        <a:p>
          <a:endParaRPr lang="uk-UA"/>
        </a:p>
      </dgm:t>
    </dgm:pt>
    <dgm:pt modelId="{25E61884-7941-4CF3-9952-A06BBBD2F38B}" type="pres">
      <dgm:prSet presAssocID="{94BB25E4-439D-4B90-B854-C4014408139C}" presName="vertThree" presStyleCnt="0"/>
      <dgm:spPr/>
      <dgm:t>
        <a:bodyPr/>
        <a:lstStyle/>
        <a:p>
          <a:endParaRPr lang="uk-UA"/>
        </a:p>
      </dgm:t>
    </dgm:pt>
    <dgm:pt modelId="{1947D7BA-DB6B-450D-8CB9-5C4C40DD9E36}" type="pres">
      <dgm:prSet presAssocID="{94BB25E4-439D-4B90-B854-C401440813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6944ED-2CA2-4248-BDFE-2E7F16C904D4}" type="pres">
      <dgm:prSet presAssocID="{94BB25E4-439D-4B90-B854-C4014408139C}" presName="parTransThree" presStyleCnt="0"/>
      <dgm:spPr/>
      <dgm:t>
        <a:bodyPr/>
        <a:lstStyle/>
        <a:p>
          <a:endParaRPr lang="uk-UA"/>
        </a:p>
      </dgm:t>
    </dgm:pt>
    <dgm:pt modelId="{07DB5CDE-20EF-46B9-A791-20AC5F321AEA}" type="pres">
      <dgm:prSet presAssocID="{94BB25E4-439D-4B90-B854-C4014408139C}" presName="horzThree" presStyleCnt="0"/>
      <dgm:spPr/>
      <dgm:t>
        <a:bodyPr/>
        <a:lstStyle/>
        <a:p>
          <a:endParaRPr lang="uk-UA"/>
        </a:p>
      </dgm:t>
    </dgm:pt>
    <dgm:pt modelId="{ABF6CC39-5CB1-486D-B05E-CCDEC58965D2}" type="pres">
      <dgm:prSet presAssocID="{535493A6-340D-49D9-A677-FE378CC16CC0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A5A16E-B6E2-4560-914E-1AD8C11C353A}" type="pres">
      <dgm:prSet presAssocID="{535493A6-340D-49D9-A677-FE378CC16CC0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E6E97F-D7B4-4ED9-9665-ED463E8F3338}" type="pres">
      <dgm:prSet presAssocID="{535493A6-340D-49D9-A677-FE378CC16CC0}" presName="horzFour" presStyleCnt="0"/>
      <dgm:spPr/>
      <dgm:t>
        <a:bodyPr/>
        <a:lstStyle/>
        <a:p>
          <a:endParaRPr lang="uk-UA"/>
        </a:p>
      </dgm:t>
    </dgm:pt>
  </dgm:ptLst>
  <dgm:cxnLst>
    <dgm:cxn modelId="{E01084E3-5505-4604-AA5B-2A94740849E1}" type="presOf" srcId="{176DB17E-7518-46DC-848D-6E08012F2396}" destId="{283DB0F0-5029-4505-81C8-4F7190FC7A48}" srcOrd="0" destOrd="0" presId="urn:microsoft.com/office/officeart/2005/8/layout/hierarchy4"/>
    <dgm:cxn modelId="{6FEBAF8D-383E-4730-90F1-018FFFACC799}" srcId="{62A8EB95-DE23-4433-B0B9-9D410F538055}" destId="{BF229399-1E80-4F0C-91B8-AFDF4A14407E}" srcOrd="0" destOrd="0" parTransId="{4DEA27D8-154B-4062-88D2-B7B828B11A65}" sibTransId="{F63C1C45-A9A3-4D7B-9DB3-9E89A9439B0E}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3F99B9DD-AE7C-4A09-8FEE-9DE395FB5AC9}" type="presOf" srcId="{834F9EB4-9066-4960-B499-8C6D39D36945}" destId="{5FEF7E28-457F-4AA2-BFA5-40513989D0EB}" srcOrd="0" destOrd="0" presId="urn:microsoft.com/office/officeart/2005/8/layout/hierarchy4"/>
    <dgm:cxn modelId="{8E2A0E5C-29A3-481A-8083-5803EEB30CA0}" srcId="{62A8EB95-DE23-4433-B0B9-9D410F538055}" destId="{9CB2BD99-B0DE-47E4-AD9B-D829C52D684B}" srcOrd="1" destOrd="0" parTransId="{EC582292-C264-4C63-9D98-674ADFF386EA}" sibTransId="{55899CB0-59A6-4A9A-9C76-BDA04F2E7EA8}"/>
    <dgm:cxn modelId="{180B1388-2379-497C-BE0D-0E454CE60E29}" srcId="{5220F5CD-F20D-4EC6-825E-08E423B92CE2}" destId="{BB733684-4724-446E-82FD-BD3EC4473A49}" srcOrd="0" destOrd="0" parTransId="{9EECF85C-6093-49D8-867C-1374B1F2E583}" sibTransId="{88AA8818-46B1-4EA2-9ABD-36152AF34689}"/>
    <dgm:cxn modelId="{F655725B-7926-4240-9A26-C60BD37B88F5}" type="presOf" srcId="{9CB2BD99-B0DE-47E4-AD9B-D829C52D684B}" destId="{600D8955-E3E6-49B7-9F28-350A8997D6D7}" srcOrd="0" destOrd="0" presId="urn:microsoft.com/office/officeart/2005/8/layout/hierarchy4"/>
    <dgm:cxn modelId="{0983D1F8-B403-475F-A60E-D908E0B513E1}" type="presOf" srcId="{BF229399-1E80-4F0C-91B8-AFDF4A14407E}" destId="{89755911-09B5-4A2C-9DFD-58E393ECB585}" srcOrd="0" destOrd="0" presId="urn:microsoft.com/office/officeart/2005/8/layout/hierarchy4"/>
    <dgm:cxn modelId="{38E6CCB8-E824-4E1C-96BB-25232E4E2B77}" srcId="{94BB25E4-439D-4B90-B854-C4014408139C}" destId="{535493A6-340D-49D9-A677-FE378CC16CC0}" srcOrd="0" destOrd="0" parTransId="{D6C1227D-0079-43C7-943D-593C436B00DA}" sibTransId="{29ECD5C1-D125-41E4-A57B-1BDB8A929722}"/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A377DC8C-87DF-4B6D-B6DC-49E83CF94E29}" type="presOf" srcId="{62A8EB95-DE23-4433-B0B9-9D410F538055}" destId="{0FBE5743-2E0A-4DCC-BD95-6721556E4854}" srcOrd="0" destOrd="0" presId="urn:microsoft.com/office/officeart/2005/8/layout/hierarchy4"/>
    <dgm:cxn modelId="{FE284EA2-FA77-426A-A23E-C77BB1752D59}" type="presOf" srcId="{B8B97229-B2D8-4053-98A9-EF030BF26C78}" destId="{F2F70316-8E29-400D-931F-0CFCE1CF423D}" srcOrd="0" destOrd="0" presId="urn:microsoft.com/office/officeart/2005/8/layout/hierarchy4"/>
    <dgm:cxn modelId="{EB26C0C6-8396-442A-AEDF-059132F51A2C}" type="presOf" srcId="{9116AAFD-3D94-4196-9934-11D70EC02E4D}" destId="{6872859E-00CE-451A-9184-662150965AC9}" srcOrd="0" destOrd="0" presId="urn:microsoft.com/office/officeart/2005/8/layout/hierarchy4"/>
    <dgm:cxn modelId="{CB4AE34D-2660-44A4-93FC-4AE823986D4E}" type="presOf" srcId="{5220F5CD-F20D-4EC6-825E-08E423B92CE2}" destId="{FEAAF0F3-2DE8-45AD-BA90-6FBADFFDE34A}" srcOrd="0" destOrd="0" presId="urn:microsoft.com/office/officeart/2005/8/layout/hierarchy4"/>
    <dgm:cxn modelId="{2CFAC22C-3F90-444C-9834-34D3B304D96F}" type="presOf" srcId="{BB733684-4724-446E-82FD-BD3EC4473A49}" destId="{6E4730F6-4B02-4D50-BAA6-15DED02C5ACB}" srcOrd="0" destOrd="0" presId="urn:microsoft.com/office/officeart/2005/8/layout/hierarchy4"/>
    <dgm:cxn modelId="{32B7FBF6-23B3-46CC-8280-61A83D18FD78}" type="presOf" srcId="{94BB25E4-439D-4B90-B854-C4014408139C}" destId="{1947D7BA-DB6B-450D-8CB9-5C4C40DD9E36}" srcOrd="0" destOrd="0" presId="urn:microsoft.com/office/officeart/2005/8/layout/hierarchy4"/>
    <dgm:cxn modelId="{EEEC9CF5-8B18-44CF-B304-8DA6ECD5A5C9}" type="presOf" srcId="{535493A6-340D-49D9-A677-FE378CC16CC0}" destId="{B7A5A16E-B6E2-4560-914E-1AD8C11C353A}" srcOrd="0" destOrd="0" presId="urn:microsoft.com/office/officeart/2005/8/layout/hierarchy4"/>
    <dgm:cxn modelId="{399EB6B0-E5D2-4F28-82A3-9ABDA0984825}" srcId="{5220F5CD-F20D-4EC6-825E-08E423B92CE2}" destId="{94BB25E4-439D-4B90-B854-C4014408139C}" srcOrd="1" destOrd="0" parTransId="{EF66168A-0450-4D28-AECB-23EC1935FC73}" sibTransId="{FABD5C56-235F-4013-A147-F2C4E267773B}"/>
    <dgm:cxn modelId="{5BC1B305-E544-4BC1-9757-68C3976807BD}" srcId="{9CB2BD99-B0DE-47E4-AD9B-D829C52D684B}" destId="{9116AAFD-3D94-4196-9934-11D70EC02E4D}" srcOrd="0" destOrd="0" parTransId="{8AE8D98D-DDA6-44FF-A988-5C49C56C125F}" sibTransId="{37C81453-23BA-4611-9848-44B03552B02C}"/>
    <dgm:cxn modelId="{3A3232D6-6169-4006-983D-67BBC7EFB849}" srcId="{BB733684-4724-446E-82FD-BD3EC4473A49}" destId="{B8B97229-B2D8-4053-98A9-EF030BF26C78}" srcOrd="0" destOrd="0" parTransId="{C82A26CF-18D1-430D-A116-328257C0D4FB}" sibTransId="{67D39926-C59B-461D-8BEF-5A2A46F17B11}"/>
    <dgm:cxn modelId="{CC4D8072-3B6B-423F-82A8-BB9E87CBA1A3}" type="presOf" srcId="{04F4B031-8C31-4C5B-B59E-7227437F4ACE}" destId="{45A17B06-C4D8-4E41-BC45-ED30420B37EA}" srcOrd="0" destOrd="0" presId="urn:microsoft.com/office/officeart/2005/8/layout/hierarchy4"/>
    <dgm:cxn modelId="{3E7671C9-1A28-49E7-AF01-0F0B5C6281FA}" srcId="{BF229399-1E80-4F0C-91B8-AFDF4A14407E}" destId="{834F9EB4-9066-4960-B499-8C6D39D36945}" srcOrd="0" destOrd="0" parTransId="{70D3E52B-BE09-4AA8-B2B0-AB983F164106}" sibTransId="{D7547F34-31FB-4E44-BD7A-D4E830FBF369}"/>
    <dgm:cxn modelId="{14FB26B1-7326-4730-88EA-E0B6A4E3017D}" type="presParOf" srcId="{283DB0F0-5029-4505-81C8-4F7190FC7A48}" destId="{C8A4497C-6CC1-4776-99D5-6F489FBBC9E4}" srcOrd="0" destOrd="0" presId="urn:microsoft.com/office/officeart/2005/8/layout/hierarchy4"/>
    <dgm:cxn modelId="{DD6D16A6-B2A9-4C58-B187-52711B3ABE93}" type="presParOf" srcId="{C8A4497C-6CC1-4776-99D5-6F489FBBC9E4}" destId="{45A17B06-C4D8-4E41-BC45-ED30420B37EA}" srcOrd="0" destOrd="0" presId="urn:microsoft.com/office/officeart/2005/8/layout/hierarchy4"/>
    <dgm:cxn modelId="{554EB0DE-1562-4D10-AA12-738380B990A7}" type="presParOf" srcId="{C8A4497C-6CC1-4776-99D5-6F489FBBC9E4}" destId="{AD3A7BBC-FD99-4382-BDBA-309AC4C4F40A}" srcOrd="1" destOrd="0" presId="urn:microsoft.com/office/officeart/2005/8/layout/hierarchy4"/>
    <dgm:cxn modelId="{8977FBAA-726C-421C-8DF7-001D04C979FF}" type="presParOf" srcId="{C8A4497C-6CC1-4776-99D5-6F489FBBC9E4}" destId="{DE77DE45-237D-4722-8202-A5407A486872}" srcOrd="2" destOrd="0" presId="urn:microsoft.com/office/officeart/2005/8/layout/hierarchy4"/>
    <dgm:cxn modelId="{465EAC20-9C2D-44F1-948F-3D400ABFD550}" type="presParOf" srcId="{DE77DE45-237D-4722-8202-A5407A486872}" destId="{2BB0944E-4295-4B6A-8DDD-C80E4B205FAB}" srcOrd="0" destOrd="0" presId="urn:microsoft.com/office/officeart/2005/8/layout/hierarchy4"/>
    <dgm:cxn modelId="{6E175245-9406-4427-8921-E98F407E85B7}" type="presParOf" srcId="{2BB0944E-4295-4B6A-8DDD-C80E4B205FAB}" destId="{0FBE5743-2E0A-4DCC-BD95-6721556E4854}" srcOrd="0" destOrd="0" presId="urn:microsoft.com/office/officeart/2005/8/layout/hierarchy4"/>
    <dgm:cxn modelId="{92418D78-F96F-4645-A52A-AB668B6E974C}" type="presParOf" srcId="{2BB0944E-4295-4B6A-8DDD-C80E4B205FAB}" destId="{C8FDB907-31F4-4236-A500-DE714D8B7757}" srcOrd="1" destOrd="0" presId="urn:microsoft.com/office/officeart/2005/8/layout/hierarchy4"/>
    <dgm:cxn modelId="{65F8A3C4-CA53-460C-B673-A0D370C8D187}" type="presParOf" srcId="{2BB0944E-4295-4B6A-8DDD-C80E4B205FAB}" destId="{5BE82930-D981-48AE-B90C-B3F4DF181A5A}" srcOrd="2" destOrd="0" presId="urn:microsoft.com/office/officeart/2005/8/layout/hierarchy4"/>
    <dgm:cxn modelId="{A007C8B8-760A-479C-8011-43A7CEE7C5A6}" type="presParOf" srcId="{5BE82930-D981-48AE-B90C-B3F4DF181A5A}" destId="{98129736-76CC-4CB2-A2C9-B62422CA37A9}" srcOrd="0" destOrd="0" presId="urn:microsoft.com/office/officeart/2005/8/layout/hierarchy4"/>
    <dgm:cxn modelId="{3582BE47-76FA-4ED7-966F-4CBBC1B4311A}" type="presParOf" srcId="{98129736-76CC-4CB2-A2C9-B62422CA37A9}" destId="{89755911-09B5-4A2C-9DFD-58E393ECB585}" srcOrd="0" destOrd="0" presId="urn:microsoft.com/office/officeart/2005/8/layout/hierarchy4"/>
    <dgm:cxn modelId="{49FBC27A-603D-4D0D-B69D-09D5F8CB5E58}" type="presParOf" srcId="{98129736-76CC-4CB2-A2C9-B62422CA37A9}" destId="{CE9A7176-7B6E-4D70-BCFA-7D586632C263}" srcOrd="1" destOrd="0" presId="urn:microsoft.com/office/officeart/2005/8/layout/hierarchy4"/>
    <dgm:cxn modelId="{7DF97752-90F8-4D25-B395-33F56DF1D9A8}" type="presParOf" srcId="{98129736-76CC-4CB2-A2C9-B62422CA37A9}" destId="{A4CA24B3-8149-486A-9D78-6043F3B4E234}" srcOrd="2" destOrd="0" presId="urn:microsoft.com/office/officeart/2005/8/layout/hierarchy4"/>
    <dgm:cxn modelId="{13FE52A4-C603-4426-AF3F-5EA1A7072AA2}" type="presParOf" srcId="{A4CA24B3-8149-486A-9D78-6043F3B4E234}" destId="{B8AD0BE9-673A-4F25-8E55-044F89C29415}" srcOrd="0" destOrd="0" presId="urn:microsoft.com/office/officeart/2005/8/layout/hierarchy4"/>
    <dgm:cxn modelId="{125D5308-8201-4C0D-8F65-79AD6D71A7DB}" type="presParOf" srcId="{B8AD0BE9-673A-4F25-8E55-044F89C29415}" destId="{5FEF7E28-457F-4AA2-BFA5-40513989D0EB}" srcOrd="0" destOrd="0" presId="urn:microsoft.com/office/officeart/2005/8/layout/hierarchy4"/>
    <dgm:cxn modelId="{1162855A-C234-495F-89D9-178B780B4E8E}" type="presParOf" srcId="{B8AD0BE9-673A-4F25-8E55-044F89C29415}" destId="{881952F0-5FCB-4002-8E8B-95E691BA1539}" srcOrd="1" destOrd="0" presId="urn:microsoft.com/office/officeart/2005/8/layout/hierarchy4"/>
    <dgm:cxn modelId="{CEFC48FE-3DFB-4A78-A0D8-B6300E08CE6C}" type="presParOf" srcId="{5BE82930-D981-48AE-B90C-B3F4DF181A5A}" destId="{4F0D5364-3686-4B9D-89F1-7B23C7C0E757}" srcOrd="1" destOrd="0" presId="urn:microsoft.com/office/officeart/2005/8/layout/hierarchy4"/>
    <dgm:cxn modelId="{E9E34500-FDC9-40F8-9AA1-E88F025352BB}" type="presParOf" srcId="{5BE82930-D981-48AE-B90C-B3F4DF181A5A}" destId="{8D7C01CC-064A-4966-9CE4-859180C5313A}" srcOrd="2" destOrd="0" presId="urn:microsoft.com/office/officeart/2005/8/layout/hierarchy4"/>
    <dgm:cxn modelId="{22A62748-9990-4378-BC05-AF64010B83E6}" type="presParOf" srcId="{8D7C01CC-064A-4966-9CE4-859180C5313A}" destId="{600D8955-E3E6-49B7-9F28-350A8997D6D7}" srcOrd="0" destOrd="0" presId="urn:microsoft.com/office/officeart/2005/8/layout/hierarchy4"/>
    <dgm:cxn modelId="{C3386598-0334-4512-9C12-14B132CD1CE0}" type="presParOf" srcId="{8D7C01CC-064A-4966-9CE4-859180C5313A}" destId="{D45611B0-B2A0-4A14-9829-5519D9880D47}" srcOrd="1" destOrd="0" presId="urn:microsoft.com/office/officeart/2005/8/layout/hierarchy4"/>
    <dgm:cxn modelId="{58CB9176-4994-420C-AA5D-049EBCBA8D9B}" type="presParOf" srcId="{8D7C01CC-064A-4966-9CE4-859180C5313A}" destId="{1045EF50-8E5F-4A73-B27E-64279491ACFF}" srcOrd="2" destOrd="0" presId="urn:microsoft.com/office/officeart/2005/8/layout/hierarchy4"/>
    <dgm:cxn modelId="{BC78F6FE-080D-4D5F-A130-BC22264E46F4}" type="presParOf" srcId="{1045EF50-8E5F-4A73-B27E-64279491ACFF}" destId="{7818D96F-2E60-4421-9C05-976EFF663D33}" srcOrd="0" destOrd="0" presId="urn:microsoft.com/office/officeart/2005/8/layout/hierarchy4"/>
    <dgm:cxn modelId="{DC079553-A0A3-4A4B-839E-58A6496838A9}" type="presParOf" srcId="{7818D96F-2E60-4421-9C05-976EFF663D33}" destId="{6872859E-00CE-451A-9184-662150965AC9}" srcOrd="0" destOrd="0" presId="urn:microsoft.com/office/officeart/2005/8/layout/hierarchy4"/>
    <dgm:cxn modelId="{7654785E-D4A9-47EF-80D8-118BA821C0DB}" type="presParOf" srcId="{7818D96F-2E60-4421-9C05-976EFF663D33}" destId="{CDA58DB3-7260-44FA-8FED-AFA1D0DEE646}" srcOrd="1" destOrd="0" presId="urn:microsoft.com/office/officeart/2005/8/layout/hierarchy4"/>
    <dgm:cxn modelId="{12325615-C412-4AF4-8929-E8D751CFCB8E}" type="presParOf" srcId="{DE77DE45-237D-4722-8202-A5407A486872}" destId="{C530D827-473A-4ED6-A191-FE7CB394B714}" srcOrd="1" destOrd="0" presId="urn:microsoft.com/office/officeart/2005/8/layout/hierarchy4"/>
    <dgm:cxn modelId="{2FAD1DF5-8EEF-4E07-8F76-DEF360A6D779}" type="presParOf" srcId="{DE77DE45-237D-4722-8202-A5407A486872}" destId="{D9917230-4F83-4160-99F3-C281D1A2DE9B}" srcOrd="2" destOrd="0" presId="urn:microsoft.com/office/officeart/2005/8/layout/hierarchy4"/>
    <dgm:cxn modelId="{3B5A9CCA-063C-498B-9194-C7CAE484CC05}" type="presParOf" srcId="{D9917230-4F83-4160-99F3-C281D1A2DE9B}" destId="{FEAAF0F3-2DE8-45AD-BA90-6FBADFFDE34A}" srcOrd="0" destOrd="0" presId="urn:microsoft.com/office/officeart/2005/8/layout/hierarchy4"/>
    <dgm:cxn modelId="{FD28F017-A1DF-43F2-BE61-C43596EE37FE}" type="presParOf" srcId="{D9917230-4F83-4160-99F3-C281D1A2DE9B}" destId="{FDC30BB6-52F2-47C0-B0F6-7B76EE53B435}" srcOrd="1" destOrd="0" presId="urn:microsoft.com/office/officeart/2005/8/layout/hierarchy4"/>
    <dgm:cxn modelId="{9D05A976-2B04-4977-A36E-334F09A29A54}" type="presParOf" srcId="{D9917230-4F83-4160-99F3-C281D1A2DE9B}" destId="{F7A29163-16B5-4803-BC41-57DFE4C61FF8}" srcOrd="2" destOrd="0" presId="urn:microsoft.com/office/officeart/2005/8/layout/hierarchy4"/>
    <dgm:cxn modelId="{D96125B4-2036-4D58-BDF3-0418EC7C6C64}" type="presParOf" srcId="{F7A29163-16B5-4803-BC41-57DFE4C61FF8}" destId="{B6721971-AF09-46C0-BA2B-89652315F1C7}" srcOrd="0" destOrd="0" presId="urn:microsoft.com/office/officeart/2005/8/layout/hierarchy4"/>
    <dgm:cxn modelId="{9C636EE5-D3CE-471B-9D3F-02E2142A19CB}" type="presParOf" srcId="{B6721971-AF09-46C0-BA2B-89652315F1C7}" destId="{6E4730F6-4B02-4D50-BAA6-15DED02C5ACB}" srcOrd="0" destOrd="0" presId="urn:microsoft.com/office/officeart/2005/8/layout/hierarchy4"/>
    <dgm:cxn modelId="{686BD299-75ED-4B5C-8FF7-A69673F0D046}" type="presParOf" srcId="{B6721971-AF09-46C0-BA2B-89652315F1C7}" destId="{7C2C7DB6-EA92-41AC-B796-6EB8985AF16A}" srcOrd="1" destOrd="0" presId="urn:microsoft.com/office/officeart/2005/8/layout/hierarchy4"/>
    <dgm:cxn modelId="{B097DAE4-5BFD-4CCA-8F7D-0BDB65B93884}" type="presParOf" srcId="{B6721971-AF09-46C0-BA2B-89652315F1C7}" destId="{80D243F2-CAFF-433C-AEAC-FD7C0F73B6A0}" srcOrd="2" destOrd="0" presId="urn:microsoft.com/office/officeart/2005/8/layout/hierarchy4"/>
    <dgm:cxn modelId="{8CC2D396-6A60-42D4-B7A4-31DA74588924}" type="presParOf" srcId="{80D243F2-CAFF-433C-AEAC-FD7C0F73B6A0}" destId="{1563C9FE-1920-4C65-BE41-DED9B13B5832}" srcOrd="0" destOrd="0" presId="urn:microsoft.com/office/officeart/2005/8/layout/hierarchy4"/>
    <dgm:cxn modelId="{473875AD-C994-4DA2-9257-8C5E7341B506}" type="presParOf" srcId="{1563C9FE-1920-4C65-BE41-DED9B13B5832}" destId="{F2F70316-8E29-400D-931F-0CFCE1CF423D}" srcOrd="0" destOrd="0" presId="urn:microsoft.com/office/officeart/2005/8/layout/hierarchy4"/>
    <dgm:cxn modelId="{DD8F3734-3DD3-41FD-AEFB-49051CF1F83E}" type="presParOf" srcId="{1563C9FE-1920-4C65-BE41-DED9B13B5832}" destId="{522CF512-3175-48DD-AF0C-8AA2888C62FE}" srcOrd="1" destOrd="0" presId="urn:microsoft.com/office/officeart/2005/8/layout/hierarchy4"/>
    <dgm:cxn modelId="{4B269803-4B81-4447-9B20-3BA0D3124632}" type="presParOf" srcId="{F7A29163-16B5-4803-BC41-57DFE4C61FF8}" destId="{4C072B9F-5102-41C5-972D-EA892B99A3AA}" srcOrd="1" destOrd="0" presId="urn:microsoft.com/office/officeart/2005/8/layout/hierarchy4"/>
    <dgm:cxn modelId="{95A0B0E7-2681-4E42-8B8F-590CDE650117}" type="presParOf" srcId="{F7A29163-16B5-4803-BC41-57DFE4C61FF8}" destId="{25E61884-7941-4CF3-9952-A06BBBD2F38B}" srcOrd="2" destOrd="0" presId="urn:microsoft.com/office/officeart/2005/8/layout/hierarchy4"/>
    <dgm:cxn modelId="{C72E0F99-FCB8-4BEA-AC19-F5F9FD5AB3CE}" type="presParOf" srcId="{25E61884-7941-4CF3-9952-A06BBBD2F38B}" destId="{1947D7BA-DB6B-450D-8CB9-5C4C40DD9E36}" srcOrd="0" destOrd="0" presId="urn:microsoft.com/office/officeart/2005/8/layout/hierarchy4"/>
    <dgm:cxn modelId="{F709C9CF-60AE-47F3-822F-DC899DA1753B}" type="presParOf" srcId="{25E61884-7941-4CF3-9952-A06BBBD2F38B}" destId="{616944ED-2CA2-4248-BDFE-2E7F16C904D4}" srcOrd="1" destOrd="0" presId="urn:microsoft.com/office/officeart/2005/8/layout/hierarchy4"/>
    <dgm:cxn modelId="{EBB69EDC-45BC-47D1-8750-C19BE39333E5}" type="presParOf" srcId="{25E61884-7941-4CF3-9952-A06BBBD2F38B}" destId="{07DB5CDE-20EF-46B9-A791-20AC5F321AEA}" srcOrd="2" destOrd="0" presId="urn:microsoft.com/office/officeart/2005/8/layout/hierarchy4"/>
    <dgm:cxn modelId="{CD37B68A-67FD-4E96-BD6C-986E7B92C7C2}" type="presParOf" srcId="{07DB5CDE-20EF-46B9-A791-20AC5F321AEA}" destId="{ABF6CC39-5CB1-486D-B05E-CCDEC58965D2}" srcOrd="0" destOrd="0" presId="urn:microsoft.com/office/officeart/2005/8/layout/hierarchy4"/>
    <dgm:cxn modelId="{2F1ADDF2-E82F-4F75-8057-69DBC5BE31F9}" type="presParOf" srcId="{ABF6CC39-5CB1-486D-B05E-CCDEC58965D2}" destId="{B7A5A16E-B6E2-4560-914E-1AD8C11C353A}" srcOrd="0" destOrd="0" presId="urn:microsoft.com/office/officeart/2005/8/layout/hierarchy4"/>
    <dgm:cxn modelId="{6C295F5D-E6BC-49BF-A8B0-84D9008FD8CC}" type="presParOf" srcId="{ABF6CC39-5CB1-486D-B05E-CCDEC58965D2}" destId="{DEE6E97F-D7B4-4ED9-9665-ED463E8F333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5EF9EC-9D98-47B2-BC8C-35E7A413DE79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BDF0DDBD-3189-4C0A-B3BB-151F71814AEA}">
      <dgm:prSet phldrT="[Текст]" custT="1"/>
      <dgm:spPr/>
      <dgm:t>
        <a:bodyPr/>
        <a:lstStyle/>
        <a:p>
          <a:r>
            <a:rPr lang="uk-UA" sz="1100" dirty="0" smtClean="0"/>
            <a:t> надані гаражним, </a:t>
          </a:r>
          <a:r>
            <a:rPr lang="uk-UA" sz="1100" dirty="0" err="1" smtClean="0"/>
            <a:t>автогаражним</a:t>
          </a:r>
          <a:r>
            <a:rPr lang="uk-UA" sz="1100" dirty="0" smtClean="0"/>
            <a:t> та гаражно-будівельним кооперативам у розмірі </a:t>
          </a:r>
          <a:r>
            <a:rPr lang="uk-UA" sz="1100" b="1" dirty="0" smtClean="0">
              <a:solidFill>
                <a:srgbClr val="FF0000"/>
              </a:solidFill>
            </a:rPr>
            <a:t>1</a:t>
          </a:r>
          <a:r>
            <a:rPr lang="uk-UA" sz="1100" dirty="0" smtClean="0"/>
            <a:t> відсотка від їх нормативної грошової оцінки. Ставки цього підпункту застосовуються виключно до земельних ділянок, право користування якими оформлено відповідно до вимог чинного законодавства </a:t>
          </a:r>
          <a:endParaRPr lang="uk-UA" sz="1100" dirty="0"/>
        </a:p>
      </dgm:t>
    </dgm:pt>
    <dgm:pt modelId="{BE92BC64-5003-40F8-B8D5-D1D78AB64ED0}" type="parTrans" cxnId="{FB20FA69-76A0-49DC-90DE-E8D2DB6C8AD5}">
      <dgm:prSet/>
      <dgm:spPr/>
      <dgm:t>
        <a:bodyPr/>
        <a:lstStyle/>
        <a:p>
          <a:endParaRPr lang="uk-UA"/>
        </a:p>
      </dgm:t>
    </dgm:pt>
    <dgm:pt modelId="{6539174A-45A0-404A-AA78-48DD1798FC0A}" type="sibTrans" cxnId="{FB20FA69-76A0-49DC-90DE-E8D2DB6C8AD5}">
      <dgm:prSet/>
      <dgm:spPr/>
      <dgm:t>
        <a:bodyPr/>
        <a:lstStyle/>
        <a:p>
          <a:endParaRPr lang="uk-UA"/>
        </a:p>
      </dgm:t>
    </dgm:pt>
    <dgm:pt modelId="{83E8124F-7747-4A7C-939C-EB942E96A38D}">
      <dgm:prSet phldrT="[Текст]" custT="1"/>
      <dgm:spPr/>
      <dgm:t>
        <a:bodyPr/>
        <a:lstStyle/>
        <a:p>
          <a:r>
            <a:rPr lang="uk-UA" sz="1200" dirty="0" smtClean="0"/>
            <a:t>за земельні ділянки, зайняті житловим фондом </a:t>
          </a:r>
          <a:r>
            <a:rPr lang="uk-UA" sz="1200" b="1" dirty="0" smtClean="0"/>
            <a:t> </a:t>
          </a:r>
          <a:r>
            <a:rPr lang="uk-UA" sz="1200" dirty="0" smtClean="0"/>
            <a:t>у розмірі  </a:t>
          </a:r>
          <a:r>
            <a:rPr lang="uk-UA" sz="1200" b="1" dirty="0" smtClean="0">
              <a:solidFill>
                <a:srgbClr val="FF0000"/>
              </a:solidFill>
            </a:rPr>
            <a:t>0,03</a:t>
          </a:r>
          <a:r>
            <a:rPr lang="uk-UA" sz="1200" dirty="0" smtClean="0"/>
            <a:t>  відсотка</a:t>
          </a:r>
          <a:endParaRPr lang="uk-UA" sz="1200" dirty="0"/>
        </a:p>
      </dgm:t>
    </dgm:pt>
    <dgm:pt modelId="{C03C8179-A772-4FE1-812B-3EDAED28B723}" type="parTrans" cxnId="{5C53A05F-C17A-47F3-8754-04F41745B17A}">
      <dgm:prSet/>
      <dgm:spPr/>
      <dgm:t>
        <a:bodyPr/>
        <a:lstStyle/>
        <a:p>
          <a:endParaRPr lang="uk-UA"/>
        </a:p>
      </dgm:t>
    </dgm:pt>
    <dgm:pt modelId="{9057E39F-6280-4D71-891D-05D0DAE31238}" type="sibTrans" cxnId="{5C53A05F-C17A-47F3-8754-04F41745B17A}">
      <dgm:prSet/>
      <dgm:spPr/>
      <dgm:t>
        <a:bodyPr/>
        <a:lstStyle/>
        <a:p>
          <a:endParaRPr lang="uk-UA"/>
        </a:p>
      </dgm:t>
    </dgm:pt>
    <dgm:pt modelId="{F3EDA13A-8571-4E8B-8405-CBACE059302A}">
      <dgm:prSet custT="1"/>
      <dgm:spPr/>
      <dgm:t>
        <a:bodyPr/>
        <a:lstStyle/>
        <a:p>
          <a:r>
            <a:rPr lang="uk-UA" sz="1200" dirty="0" smtClean="0"/>
            <a:t>за земельні ділянки під нежитловими приміщеннями (його частинами) у багатоквартирному житловому будинку за площі під такими приміщеннями (їх частинами) з урахуванням пропорційної частки при будинкової території у розмірі </a:t>
          </a:r>
          <a:r>
            <a:rPr lang="uk-UA" sz="1200" b="1" dirty="0" smtClean="0">
              <a:solidFill>
                <a:srgbClr val="FF0000"/>
              </a:solidFill>
            </a:rPr>
            <a:t>1 </a:t>
          </a:r>
          <a:r>
            <a:rPr lang="uk-UA" sz="1200" dirty="0" smtClean="0"/>
            <a:t>відсотка</a:t>
          </a:r>
          <a:endParaRPr lang="uk-UA" sz="1200" dirty="0"/>
        </a:p>
      </dgm:t>
    </dgm:pt>
    <dgm:pt modelId="{B8BE095C-7C7C-4CF2-9213-0F35E705785B}" type="parTrans" cxnId="{56535E61-AC36-4D2B-AD4A-1338B622A700}">
      <dgm:prSet/>
      <dgm:spPr/>
      <dgm:t>
        <a:bodyPr/>
        <a:lstStyle/>
        <a:p>
          <a:endParaRPr lang="uk-UA"/>
        </a:p>
      </dgm:t>
    </dgm:pt>
    <dgm:pt modelId="{9A856422-485E-48A7-97D0-B96685766A8F}" type="sibTrans" cxnId="{56535E61-AC36-4D2B-AD4A-1338B622A700}">
      <dgm:prSet/>
      <dgm:spPr/>
      <dgm:t>
        <a:bodyPr/>
        <a:lstStyle/>
        <a:p>
          <a:endParaRPr lang="uk-UA"/>
        </a:p>
      </dgm:t>
    </dgm:pt>
    <dgm:pt modelId="{9D702BD7-27B5-4F0E-8C07-9CA4EED130EE}">
      <dgm:prSet custT="1"/>
      <dgm:spPr/>
      <dgm:t>
        <a:bodyPr/>
        <a:lstStyle/>
        <a:p>
          <a:r>
            <a:rPr lang="uk-UA" sz="1200" dirty="0" smtClean="0"/>
            <a:t> за земельні ділянки державної та комунальної власності, що знаходяться у користуванні , право користування якими в установленому законом порядку не оформлене у розмірі </a:t>
          </a:r>
          <a:r>
            <a:rPr lang="uk-UA" sz="1200" dirty="0" smtClean="0">
              <a:solidFill>
                <a:srgbClr val="FF0000"/>
              </a:solidFill>
            </a:rPr>
            <a:t>3</a:t>
          </a:r>
          <a:r>
            <a:rPr lang="uk-UA" sz="1200" dirty="0" smtClean="0"/>
            <a:t> відсотка. Винятком є зайняті житловим фондом, ставка податку для яких становить </a:t>
          </a:r>
          <a:r>
            <a:rPr lang="uk-UA" sz="1200" b="1" dirty="0" smtClean="0">
              <a:solidFill>
                <a:srgbClr val="FF0000"/>
              </a:solidFill>
            </a:rPr>
            <a:t>0,15</a:t>
          </a:r>
          <a:r>
            <a:rPr lang="uk-UA" sz="1200" dirty="0" smtClean="0"/>
            <a:t> відсотків</a:t>
          </a:r>
          <a:endParaRPr lang="uk-UA" sz="1200" dirty="0"/>
        </a:p>
      </dgm:t>
    </dgm:pt>
    <dgm:pt modelId="{E78ADD4C-D050-4423-9231-148E7F5C2003}" type="parTrans" cxnId="{3FFF6F7D-AD1F-4055-B729-537E1B1FF16A}">
      <dgm:prSet/>
      <dgm:spPr/>
      <dgm:t>
        <a:bodyPr/>
        <a:lstStyle/>
        <a:p>
          <a:endParaRPr lang="uk-UA"/>
        </a:p>
      </dgm:t>
    </dgm:pt>
    <dgm:pt modelId="{B3482D4B-73A7-4D0E-8D3B-2CD485A5D39D}" type="sibTrans" cxnId="{3FFF6F7D-AD1F-4055-B729-537E1B1FF16A}">
      <dgm:prSet/>
      <dgm:spPr/>
      <dgm:t>
        <a:bodyPr/>
        <a:lstStyle/>
        <a:p>
          <a:endParaRPr lang="uk-UA"/>
        </a:p>
      </dgm:t>
    </dgm:pt>
    <dgm:pt modelId="{24FFD8CB-F353-4AFB-8164-50E9CEFE38EC}">
      <dgm:prSet custT="1"/>
      <dgm:spPr/>
      <dgm:t>
        <a:bodyPr/>
        <a:lstStyle/>
        <a:p>
          <a:r>
            <a:rPr lang="uk-UA" sz="1200" dirty="0" smtClean="0"/>
            <a:t> за земельні ділянки, що мають цільове призначення для будівництва і обслуговування житлового будинку, господарських будівель і споруд у розмірі </a:t>
          </a:r>
          <a:r>
            <a:rPr lang="uk-UA" sz="1200" b="1" dirty="0" smtClean="0">
              <a:solidFill>
                <a:srgbClr val="FF0000"/>
              </a:solidFill>
            </a:rPr>
            <a:t>0,15</a:t>
          </a:r>
          <a:r>
            <a:rPr lang="uk-UA" sz="1200" dirty="0" smtClean="0"/>
            <a:t> відсотків </a:t>
          </a:r>
          <a:endParaRPr lang="uk-UA" sz="1200" dirty="0"/>
        </a:p>
      </dgm:t>
    </dgm:pt>
    <dgm:pt modelId="{5B9BF1CE-2638-4245-B34A-3E8CF25E2344}" type="parTrans" cxnId="{2F193A5C-0339-4464-B408-B4649A36AE42}">
      <dgm:prSet/>
      <dgm:spPr/>
      <dgm:t>
        <a:bodyPr/>
        <a:lstStyle/>
        <a:p>
          <a:endParaRPr lang="uk-UA"/>
        </a:p>
      </dgm:t>
    </dgm:pt>
    <dgm:pt modelId="{3CDB9745-2289-4109-95F1-566CB3BD88C0}" type="sibTrans" cxnId="{2F193A5C-0339-4464-B408-B4649A36AE42}">
      <dgm:prSet/>
      <dgm:spPr/>
      <dgm:t>
        <a:bodyPr/>
        <a:lstStyle/>
        <a:p>
          <a:endParaRPr lang="uk-UA"/>
        </a:p>
      </dgm:t>
    </dgm:pt>
    <dgm:pt modelId="{99FBEC01-E8E6-41DF-9223-15A8ACD68CF6}">
      <dgm:prSet custT="1"/>
      <dgm:spPr/>
      <dgm:t>
        <a:bodyPr/>
        <a:lstStyle/>
        <a:p>
          <a:r>
            <a:rPr lang="uk-UA" sz="1200" dirty="0" smtClean="0"/>
            <a:t> за земельні ділянки для ведення особистого селянського господарства, садівництва, городництва, сінокосіння та випасання худоби, ведення товарного сільськогосподарського виробництва, фермерського господарства  у розмірі </a:t>
          </a:r>
          <a:r>
            <a:rPr lang="uk-UA" sz="1200" b="1" dirty="0" smtClean="0">
              <a:solidFill>
                <a:srgbClr val="FF0000"/>
              </a:solidFill>
            </a:rPr>
            <a:t>0,3%</a:t>
          </a:r>
          <a:r>
            <a:rPr lang="uk-UA" sz="1200" dirty="0" smtClean="0"/>
            <a:t>  відсотка</a:t>
          </a:r>
          <a:endParaRPr lang="uk-UA" sz="1200" dirty="0"/>
        </a:p>
      </dgm:t>
    </dgm:pt>
    <dgm:pt modelId="{056D1762-910A-46C9-AAA3-3BBD31F539D3}" type="parTrans" cxnId="{91D8E197-1E05-429A-9C7A-E20E30D45171}">
      <dgm:prSet/>
      <dgm:spPr/>
      <dgm:t>
        <a:bodyPr/>
        <a:lstStyle/>
        <a:p>
          <a:endParaRPr lang="uk-UA"/>
        </a:p>
      </dgm:t>
    </dgm:pt>
    <dgm:pt modelId="{C0D4C995-F209-4B89-8B84-6FE83D42DB39}" type="sibTrans" cxnId="{91D8E197-1E05-429A-9C7A-E20E30D45171}">
      <dgm:prSet/>
      <dgm:spPr/>
      <dgm:t>
        <a:bodyPr/>
        <a:lstStyle/>
        <a:p>
          <a:endParaRPr lang="uk-UA"/>
        </a:p>
      </dgm:t>
    </dgm:pt>
    <dgm:pt modelId="{EA48B1EE-6318-4A9D-B18F-E28D18299CC3}">
      <dgm:prSet custT="1"/>
      <dgm:spPr/>
      <dgm:t>
        <a:bodyPr/>
        <a:lstStyle/>
        <a:p>
          <a:r>
            <a:rPr lang="uk-UA" sz="1200" dirty="0" smtClean="0"/>
            <a:t>за земельні ділянки, що мають цільове призначення індивідуальне дачне будівництво у розмірі </a:t>
          </a:r>
          <a:r>
            <a:rPr lang="uk-UA" sz="1200" b="1" dirty="0" smtClean="0">
              <a:solidFill>
                <a:srgbClr val="FF0000"/>
              </a:solidFill>
            </a:rPr>
            <a:t>3</a:t>
          </a:r>
          <a:r>
            <a:rPr lang="uk-UA" sz="1200" dirty="0" smtClean="0"/>
            <a:t>  відсотка </a:t>
          </a:r>
          <a:endParaRPr lang="uk-UA" sz="1200" dirty="0"/>
        </a:p>
      </dgm:t>
    </dgm:pt>
    <dgm:pt modelId="{21AA229F-A66D-4250-87DC-A0B9A8DC372D}" type="parTrans" cxnId="{271006BC-638C-4AC7-BD91-F56D7815704B}">
      <dgm:prSet/>
      <dgm:spPr/>
      <dgm:t>
        <a:bodyPr/>
        <a:lstStyle/>
        <a:p>
          <a:endParaRPr lang="uk-UA"/>
        </a:p>
      </dgm:t>
    </dgm:pt>
    <dgm:pt modelId="{5EA46C7C-650C-4FB0-9900-25D577AA06A3}" type="sibTrans" cxnId="{271006BC-638C-4AC7-BD91-F56D7815704B}">
      <dgm:prSet/>
      <dgm:spPr/>
      <dgm:t>
        <a:bodyPr/>
        <a:lstStyle/>
        <a:p>
          <a:endParaRPr lang="uk-UA"/>
        </a:p>
      </dgm:t>
    </dgm:pt>
    <dgm:pt modelId="{7438C4BC-F6F4-4955-9313-6596B60C12CA}">
      <dgm:prSet custT="1"/>
      <dgm:spPr/>
      <dgm:t>
        <a:bodyPr/>
        <a:lstStyle/>
        <a:p>
          <a:r>
            <a:rPr lang="uk-UA" sz="1200" dirty="0" smtClean="0"/>
            <a:t>за земельні ділянки, які використовуються не за цільовим призначенням  у розмірі </a:t>
          </a:r>
          <a:r>
            <a:rPr lang="uk-UA" sz="1200" b="1" dirty="0" smtClean="0">
              <a:solidFill>
                <a:srgbClr val="FF0000"/>
              </a:solidFill>
            </a:rPr>
            <a:t>3 </a:t>
          </a:r>
          <a:r>
            <a:rPr lang="uk-UA" sz="1200" dirty="0" smtClean="0"/>
            <a:t> відсотка </a:t>
          </a:r>
          <a:r>
            <a:rPr lang="uk-UA" sz="1200" dirty="0" smtClean="0"/>
            <a:t> </a:t>
          </a:r>
          <a:endParaRPr lang="uk-UA" sz="1200" dirty="0"/>
        </a:p>
      </dgm:t>
    </dgm:pt>
    <dgm:pt modelId="{3FC7AB3F-9214-4205-BF22-2CE8CF6AC442}" type="parTrans" cxnId="{2A02F542-3823-49AD-86A4-0E4E7127C6B7}">
      <dgm:prSet/>
      <dgm:spPr/>
      <dgm:t>
        <a:bodyPr/>
        <a:lstStyle/>
        <a:p>
          <a:endParaRPr lang="uk-UA"/>
        </a:p>
      </dgm:t>
    </dgm:pt>
    <dgm:pt modelId="{EFB6D697-405E-44E0-B2CC-5B9518E8C40F}" type="sibTrans" cxnId="{2A02F542-3823-49AD-86A4-0E4E7127C6B7}">
      <dgm:prSet/>
      <dgm:spPr/>
      <dgm:t>
        <a:bodyPr/>
        <a:lstStyle/>
        <a:p>
          <a:endParaRPr lang="uk-UA"/>
        </a:p>
      </dgm:t>
    </dgm:pt>
    <dgm:pt modelId="{90808BBC-F8DA-48D2-B79F-7BC331D6CA52}">
      <dgm:prSet custT="1"/>
      <dgm:spPr/>
      <dgm:t>
        <a:bodyPr/>
        <a:lstStyle/>
        <a:p>
          <a:r>
            <a:rPr lang="uk-UA" sz="1200" dirty="0" smtClean="0"/>
            <a:t> за земельні ділянки, які перебувають у постійному користуванні суб'єктів господарювання (крім державної та комунальної форми власності) у розмірі </a:t>
          </a:r>
          <a:r>
            <a:rPr lang="uk-UA" sz="1200" b="1" dirty="0" smtClean="0">
              <a:solidFill>
                <a:srgbClr val="FF0000"/>
              </a:solidFill>
            </a:rPr>
            <a:t>3,5 </a:t>
          </a:r>
          <a:r>
            <a:rPr lang="uk-UA" sz="1200" dirty="0" smtClean="0"/>
            <a:t> відсотка  </a:t>
          </a:r>
          <a:endParaRPr lang="uk-UA" sz="1200" dirty="0"/>
        </a:p>
      </dgm:t>
    </dgm:pt>
    <dgm:pt modelId="{561A9351-9E0D-45C1-8833-3270452C370D}" type="parTrans" cxnId="{8A6A6966-86AA-4E7F-B307-07FD797F58A6}">
      <dgm:prSet/>
      <dgm:spPr/>
      <dgm:t>
        <a:bodyPr/>
        <a:lstStyle/>
        <a:p>
          <a:endParaRPr lang="uk-UA"/>
        </a:p>
      </dgm:t>
    </dgm:pt>
    <dgm:pt modelId="{05806491-7EBF-4811-B5AC-E01B084B1A49}" type="sibTrans" cxnId="{8A6A6966-86AA-4E7F-B307-07FD797F58A6}">
      <dgm:prSet/>
      <dgm:spPr/>
      <dgm:t>
        <a:bodyPr/>
        <a:lstStyle/>
        <a:p>
          <a:endParaRPr lang="uk-UA"/>
        </a:p>
      </dgm:t>
    </dgm:pt>
    <dgm:pt modelId="{5FF7756D-0597-45B8-9F10-059D3B02BD51}" type="pres">
      <dgm:prSet presAssocID="{875EF9EC-9D98-47B2-BC8C-35E7A413D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1E38F36-E358-44B1-BBBF-66CB8DBB5DA0}" type="pres">
      <dgm:prSet presAssocID="{BDF0DDBD-3189-4C0A-B3BB-151F71814AE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3F710-E39B-4F01-A0C8-B1BC2A84C970}" type="pres">
      <dgm:prSet presAssocID="{6539174A-45A0-404A-AA78-48DD1798FC0A}" presName="spacer" presStyleCnt="0"/>
      <dgm:spPr/>
    </dgm:pt>
    <dgm:pt modelId="{2E6E1387-EF75-4FFC-8428-C799684E8E03}" type="pres">
      <dgm:prSet presAssocID="{83E8124F-7747-4A7C-939C-EB942E96A38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0EA255-2882-4F2B-97CA-122B315592F7}" type="pres">
      <dgm:prSet presAssocID="{9057E39F-6280-4D71-891D-05D0DAE31238}" presName="spacer" presStyleCnt="0"/>
      <dgm:spPr/>
    </dgm:pt>
    <dgm:pt modelId="{24678239-6DBD-4A59-84CE-D1B28D05F63B}" type="pres">
      <dgm:prSet presAssocID="{F3EDA13A-8571-4E8B-8405-CBACE059302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87D108-CACB-4C4C-9E12-25D882D5E197}" type="pres">
      <dgm:prSet presAssocID="{9A856422-485E-48A7-97D0-B96685766A8F}" presName="spacer" presStyleCnt="0"/>
      <dgm:spPr/>
    </dgm:pt>
    <dgm:pt modelId="{3C991A38-E4DC-4163-A88F-F8216E037E5A}" type="pres">
      <dgm:prSet presAssocID="{9D702BD7-27B5-4F0E-8C07-9CA4EED130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D9F388-6C14-42FA-BD11-5E42D0978594}" type="pres">
      <dgm:prSet presAssocID="{B3482D4B-73A7-4D0E-8D3B-2CD485A5D39D}" presName="spacer" presStyleCnt="0"/>
      <dgm:spPr/>
    </dgm:pt>
    <dgm:pt modelId="{C851210E-92E7-4096-AFC6-4FE13647355E}" type="pres">
      <dgm:prSet presAssocID="{24FFD8CB-F353-4AFB-8164-50E9CEFE38E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265F56-EFD1-47E3-9A8E-CD99736544B1}" type="pres">
      <dgm:prSet presAssocID="{3CDB9745-2289-4109-95F1-566CB3BD88C0}" presName="spacer" presStyleCnt="0"/>
      <dgm:spPr/>
    </dgm:pt>
    <dgm:pt modelId="{05C9BB08-EE1B-4117-BE00-EFF1F028AF46}" type="pres">
      <dgm:prSet presAssocID="{99FBEC01-E8E6-41DF-9223-15A8ACD68CF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B3B0E4-7848-4D06-8772-6AA5285B35EC}" type="pres">
      <dgm:prSet presAssocID="{C0D4C995-F209-4B89-8B84-6FE83D42DB39}" presName="spacer" presStyleCnt="0"/>
      <dgm:spPr/>
    </dgm:pt>
    <dgm:pt modelId="{9671AB88-5E26-4254-BC95-3731E504C498}" type="pres">
      <dgm:prSet presAssocID="{EA48B1EE-6318-4A9D-B18F-E28D18299CC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4F3721-4B40-4A7E-8013-E6403EF632CA}" type="pres">
      <dgm:prSet presAssocID="{5EA46C7C-650C-4FB0-9900-25D577AA06A3}" presName="spacer" presStyleCnt="0"/>
      <dgm:spPr/>
    </dgm:pt>
    <dgm:pt modelId="{A93FBD83-F082-4EEC-B49B-234917138EE1}" type="pres">
      <dgm:prSet presAssocID="{7438C4BC-F6F4-4955-9313-6596B60C12C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BC334E-7DCF-4D41-B7EB-7E7D59AE427F}" type="pres">
      <dgm:prSet presAssocID="{EFB6D697-405E-44E0-B2CC-5B9518E8C40F}" presName="spacer" presStyleCnt="0"/>
      <dgm:spPr/>
    </dgm:pt>
    <dgm:pt modelId="{052AD3F7-3CF2-4610-9EB9-D6FB3F16B5B3}" type="pres">
      <dgm:prSet presAssocID="{90808BBC-F8DA-48D2-B79F-7BC331D6CA5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193A5C-0339-4464-B408-B4649A36AE42}" srcId="{875EF9EC-9D98-47B2-BC8C-35E7A413DE79}" destId="{24FFD8CB-F353-4AFB-8164-50E9CEFE38EC}" srcOrd="4" destOrd="0" parTransId="{5B9BF1CE-2638-4245-B34A-3E8CF25E2344}" sibTransId="{3CDB9745-2289-4109-95F1-566CB3BD88C0}"/>
    <dgm:cxn modelId="{FB20FA69-76A0-49DC-90DE-E8D2DB6C8AD5}" srcId="{875EF9EC-9D98-47B2-BC8C-35E7A413DE79}" destId="{BDF0DDBD-3189-4C0A-B3BB-151F71814AEA}" srcOrd="0" destOrd="0" parTransId="{BE92BC64-5003-40F8-B8D5-D1D78AB64ED0}" sibTransId="{6539174A-45A0-404A-AA78-48DD1798FC0A}"/>
    <dgm:cxn modelId="{91D8E197-1E05-429A-9C7A-E20E30D45171}" srcId="{875EF9EC-9D98-47B2-BC8C-35E7A413DE79}" destId="{99FBEC01-E8E6-41DF-9223-15A8ACD68CF6}" srcOrd="5" destOrd="0" parTransId="{056D1762-910A-46C9-AAA3-3BBD31F539D3}" sibTransId="{C0D4C995-F209-4B89-8B84-6FE83D42DB39}"/>
    <dgm:cxn modelId="{0A262C17-72ED-43D7-A0FE-517F20449282}" type="presOf" srcId="{7438C4BC-F6F4-4955-9313-6596B60C12CA}" destId="{A93FBD83-F082-4EEC-B49B-234917138EE1}" srcOrd="0" destOrd="0" presId="urn:microsoft.com/office/officeart/2005/8/layout/vList2"/>
    <dgm:cxn modelId="{89FEA8FF-FEC6-48A8-BD9B-B44296C85E4C}" type="presOf" srcId="{90808BBC-F8DA-48D2-B79F-7BC331D6CA52}" destId="{052AD3F7-3CF2-4610-9EB9-D6FB3F16B5B3}" srcOrd="0" destOrd="0" presId="urn:microsoft.com/office/officeart/2005/8/layout/vList2"/>
    <dgm:cxn modelId="{271006BC-638C-4AC7-BD91-F56D7815704B}" srcId="{875EF9EC-9D98-47B2-BC8C-35E7A413DE79}" destId="{EA48B1EE-6318-4A9D-B18F-E28D18299CC3}" srcOrd="6" destOrd="0" parTransId="{21AA229F-A66D-4250-87DC-A0B9A8DC372D}" sibTransId="{5EA46C7C-650C-4FB0-9900-25D577AA06A3}"/>
    <dgm:cxn modelId="{B2CFED36-080E-41AC-87E5-751850734E6F}" type="presOf" srcId="{83E8124F-7747-4A7C-939C-EB942E96A38D}" destId="{2E6E1387-EF75-4FFC-8428-C799684E8E03}" srcOrd="0" destOrd="0" presId="urn:microsoft.com/office/officeart/2005/8/layout/vList2"/>
    <dgm:cxn modelId="{5C53A05F-C17A-47F3-8754-04F41745B17A}" srcId="{875EF9EC-9D98-47B2-BC8C-35E7A413DE79}" destId="{83E8124F-7747-4A7C-939C-EB942E96A38D}" srcOrd="1" destOrd="0" parTransId="{C03C8179-A772-4FE1-812B-3EDAED28B723}" sibTransId="{9057E39F-6280-4D71-891D-05D0DAE31238}"/>
    <dgm:cxn modelId="{2CFC9EC4-80AF-40B3-B30B-0CD2D733A74C}" type="presOf" srcId="{EA48B1EE-6318-4A9D-B18F-E28D18299CC3}" destId="{9671AB88-5E26-4254-BC95-3731E504C498}" srcOrd="0" destOrd="0" presId="urn:microsoft.com/office/officeart/2005/8/layout/vList2"/>
    <dgm:cxn modelId="{F21BBF51-A8B8-479E-9843-07ACE0AB3EE2}" type="presOf" srcId="{24FFD8CB-F353-4AFB-8164-50E9CEFE38EC}" destId="{C851210E-92E7-4096-AFC6-4FE13647355E}" srcOrd="0" destOrd="0" presId="urn:microsoft.com/office/officeart/2005/8/layout/vList2"/>
    <dgm:cxn modelId="{2A02F542-3823-49AD-86A4-0E4E7127C6B7}" srcId="{875EF9EC-9D98-47B2-BC8C-35E7A413DE79}" destId="{7438C4BC-F6F4-4955-9313-6596B60C12CA}" srcOrd="7" destOrd="0" parTransId="{3FC7AB3F-9214-4205-BF22-2CE8CF6AC442}" sibTransId="{EFB6D697-405E-44E0-B2CC-5B9518E8C40F}"/>
    <dgm:cxn modelId="{A9C212A1-B655-4682-BB68-23FC41393712}" type="presOf" srcId="{9D702BD7-27B5-4F0E-8C07-9CA4EED130EE}" destId="{3C991A38-E4DC-4163-A88F-F8216E037E5A}" srcOrd="0" destOrd="0" presId="urn:microsoft.com/office/officeart/2005/8/layout/vList2"/>
    <dgm:cxn modelId="{56535E61-AC36-4D2B-AD4A-1338B622A700}" srcId="{875EF9EC-9D98-47B2-BC8C-35E7A413DE79}" destId="{F3EDA13A-8571-4E8B-8405-CBACE059302A}" srcOrd="2" destOrd="0" parTransId="{B8BE095C-7C7C-4CF2-9213-0F35E705785B}" sibTransId="{9A856422-485E-48A7-97D0-B96685766A8F}"/>
    <dgm:cxn modelId="{8A6A6966-86AA-4E7F-B307-07FD797F58A6}" srcId="{875EF9EC-9D98-47B2-BC8C-35E7A413DE79}" destId="{90808BBC-F8DA-48D2-B79F-7BC331D6CA52}" srcOrd="8" destOrd="0" parTransId="{561A9351-9E0D-45C1-8833-3270452C370D}" sibTransId="{05806491-7EBF-4811-B5AC-E01B084B1A49}"/>
    <dgm:cxn modelId="{7F7C424F-44D1-4798-AF12-316E77882986}" type="presOf" srcId="{99FBEC01-E8E6-41DF-9223-15A8ACD68CF6}" destId="{05C9BB08-EE1B-4117-BE00-EFF1F028AF46}" srcOrd="0" destOrd="0" presId="urn:microsoft.com/office/officeart/2005/8/layout/vList2"/>
    <dgm:cxn modelId="{3FFF6F7D-AD1F-4055-B729-537E1B1FF16A}" srcId="{875EF9EC-9D98-47B2-BC8C-35E7A413DE79}" destId="{9D702BD7-27B5-4F0E-8C07-9CA4EED130EE}" srcOrd="3" destOrd="0" parTransId="{E78ADD4C-D050-4423-9231-148E7F5C2003}" sibTransId="{B3482D4B-73A7-4D0E-8D3B-2CD485A5D39D}"/>
    <dgm:cxn modelId="{056FAE95-2933-4E44-9A9C-3A5F86AFBAB0}" type="presOf" srcId="{875EF9EC-9D98-47B2-BC8C-35E7A413DE79}" destId="{5FF7756D-0597-45B8-9F10-059D3B02BD51}" srcOrd="0" destOrd="0" presId="urn:microsoft.com/office/officeart/2005/8/layout/vList2"/>
    <dgm:cxn modelId="{DF21FF33-3439-46E4-AF0C-E3118FF29C63}" type="presOf" srcId="{BDF0DDBD-3189-4C0A-B3BB-151F71814AEA}" destId="{91E38F36-E358-44B1-BBBF-66CB8DBB5DA0}" srcOrd="0" destOrd="0" presId="urn:microsoft.com/office/officeart/2005/8/layout/vList2"/>
    <dgm:cxn modelId="{B6B395D9-2D6B-44F9-8C4C-51DDE181FE48}" type="presOf" srcId="{F3EDA13A-8571-4E8B-8405-CBACE059302A}" destId="{24678239-6DBD-4A59-84CE-D1B28D05F63B}" srcOrd="0" destOrd="0" presId="urn:microsoft.com/office/officeart/2005/8/layout/vList2"/>
    <dgm:cxn modelId="{51E2B8FC-09A4-468D-8894-1A486E2CE2E4}" type="presParOf" srcId="{5FF7756D-0597-45B8-9F10-059D3B02BD51}" destId="{91E38F36-E358-44B1-BBBF-66CB8DBB5DA0}" srcOrd="0" destOrd="0" presId="urn:microsoft.com/office/officeart/2005/8/layout/vList2"/>
    <dgm:cxn modelId="{3F7891F5-20B5-4E46-9AF2-597A179C0915}" type="presParOf" srcId="{5FF7756D-0597-45B8-9F10-059D3B02BD51}" destId="{0D53F710-E39B-4F01-A0C8-B1BC2A84C970}" srcOrd="1" destOrd="0" presId="urn:microsoft.com/office/officeart/2005/8/layout/vList2"/>
    <dgm:cxn modelId="{77F8F4F1-B328-43AB-A35F-07ED9DC8B7D6}" type="presParOf" srcId="{5FF7756D-0597-45B8-9F10-059D3B02BD51}" destId="{2E6E1387-EF75-4FFC-8428-C799684E8E03}" srcOrd="2" destOrd="0" presId="urn:microsoft.com/office/officeart/2005/8/layout/vList2"/>
    <dgm:cxn modelId="{3240DBF0-0E75-428B-8516-9C434DC59B7C}" type="presParOf" srcId="{5FF7756D-0597-45B8-9F10-059D3B02BD51}" destId="{030EA255-2882-4F2B-97CA-122B315592F7}" srcOrd="3" destOrd="0" presId="urn:microsoft.com/office/officeart/2005/8/layout/vList2"/>
    <dgm:cxn modelId="{DE06A38E-EA53-4C3F-BBCF-9C4FFB599080}" type="presParOf" srcId="{5FF7756D-0597-45B8-9F10-059D3B02BD51}" destId="{24678239-6DBD-4A59-84CE-D1B28D05F63B}" srcOrd="4" destOrd="0" presId="urn:microsoft.com/office/officeart/2005/8/layout/vList2"/>
    <dgm:cxn modelId="{D17F1522-D22E-4868-84EC-7054185C0AD0}" type="presParOf" srcId="{5FF7756D-0597-45B8-9F10-059D3B02BD51}" destId="{C987D108-CACB-4C4C-9E12-25D882D5E197}" srcOrd="5" destOrd="0" presId="urn:microsoft.com/office/officeart/2005/8/layout/vList2"/>
    <dgm:cxn modelId="{5F342A81-FC39-4295-92E2-20F1AD21D238}" type="presParOf" srcId="{5FF7756D-0597-45B8-9F10-059D3B02BD51}" destId="{3C991A38-E4DC-4163-A88F-F8216E037E5A}" srcOrd="6" destOrd="0" presId="urn:microsoft.com/office/officeart/2005/8/layout/vList2"/>
    <dgm:cxn modelId="{FE41F6E0-B116-466A-B2AC-3475DAC7E269}" type="presParOf" srcId="{5FF7756D-0597-45B8-9F10-059D3B02BD51}" destId="{0FD9F388-6C14-42FA-BD11-5E42D0978594}" srcOrd="7" destOrd="0" presId="urn:microsoft.com/office/officeart/2005/8/layout/vList2"/>
    <dgm:cxn modelId="{5D1D4310-A8F9-439A-9B97-38C5A01CA78A}" type="presParOf" srcId="{5FF7756D-0597-45B8-9F10-059D3B02BD51}" destId="{C851210E-92E7-4096-AFC6-4FE13647355E}" srcOrd="8" destOrd="0" presId="urn:microsoft.com/office/officeart/2005/8/layout/vList2"/>
    <dgm:cxn modelId="{D949565B-3E7B-437C-982B-2E15D1735E82}" type="presParOf" srcId="{5FF7756D-0597-45B8-9F10-059D3B02BD51}" destId="{B7265F56-EFD1-47E3-9A8E-CD99736544B1}" srcOrd="9" destOrd="0" presId="urn:microsoft.com/office/officeart/2005/8/layout/vList2"/>
    <dgm:cxn modelId="{3C0EE8E1-7206-4D16-9C4D-5E02F91A0C1B}" type="presParOf" srcId="{5FF7756D-0597-45B8-9F10-059D3B02BD51}" destId="{05C9BB08-EE1B-4117-BE00-EFF1F028AF46}" srcOrd="10" destOrd="0" presId="urn:microsoft.com/office/officeart/2005/8/layout/vList2"/>
    <dgm:cxn modelId="{9E04B56C-AFDB-4BEB-B39B-F2D7241BD032}" type="presParOf" srcId="{5FF7756D-0597-45B8-9F10-059D3B02BD51}" destId="{4BB3B0E4-7848-4D06-8772-6AA5285B35EC}" srcOrd="11" destOrd="0" presId="urn:microsoft.com/office/officeart/2005/8/layout/vList2"/>
    <dgm:cxn modelId="{83A1CDD0-1B73-4CD3-86B6-8F3584477A1D}" type="presParOf" srcId="{5FF7756D-0597-45B8-9F10-059D3B02BD51}" destId="{9671AB88-5E26-4254-BC95-3731E504C498}" srcOrd="12" destOrd="0" presId="urn:microsoft.com/office/officeart/2005/8/layout/vList2"/>
    <dgm:cxn modelId="{7AB0D91E-0F37-4809-884D-63C6F685B339}" type="presParOf" srcId="{5FF7756D-0597-45B8-9F10-059D3B02BD51}" destId="{524F3721-4B40-4A7E-8013-E6403EF632CA}" srcOrd="13" destOrd="0" presId="urn:microsoft.com/office/officeart/2005/8/layout/vList2"/>
    <dgm:cxn modelId="{E8D1ACF6-DC99-4A64-956F-DA8F2CBE132A}" type="presParOf" srcId="{5FF7756D-0597-45B8-9F10-059D3B02BD51}" destId="{A93FBD83-F082-4EEC-B49B-234917138EE1}" srcOrd="14" destOrd="0" presId="urn:microsoft.com/office/officeart/2005/8/layout/vList2"/>
    <dgm:cxn modelId="{3F489F08-5F44-4681-B670-D49C8F741747}" type="presParOf" srcId="{5FF7756D-0597-45B8-9F10-059D3B02BD51}" destId="{DBBC334E-7DCF-4D41-B7EB-7E7D59AE427F}" srcOrd="15" destOrd="0" presId="urn:microsoft.com/office/officeart/2005/8/layout/vList2"/>
    <dgm:cxn modelId="{108F9918-116E-4493-8D31-0FD493F2B6DB}" type="presParOf" srcId="{5FF7756D-0597-45B8-9F10-059D3B02BD51}" destId="{052AD3F7-3CF2-4610-9EB9-D6FB3F16B5B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b="1" dirty="0" smtClean="0">
              <a:latin typeface="Trebuchet MS" pitchFamily="34" charset="0"/>
            </a:rPr>
            <a:t>назва земельної ділянки</a:t>
          </a:r>
          <a:endParaRPr lang="uk-UA" b="1" dirty="0">
            <a:latin typeface="Trebuchet MS" pitchFamily="34" charset="0"/>
          </a:endParaRPr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400" b="1" dirty="0" smtClean="0">
              <a:latin typeface="Trebuchet MS" pitchFamily="34" charset="0"/>
            </a:rPr>
            <a:t>з</a:t>
          </a:r>
          <a:r>
            <a:rPr lang="ru-RU" sz="1400" b="1" dirty="0" err="1" smtClean="0">
              <a:latin typeface="Trebuchet MS" pitchFamily="34" charset="0"/>
            </a:rPr>
            <a:t>емельні</a:t>
          </a:r>
          <a:r>
            <a:rPr lang="ru-RU" sz="1400" b="1" dirty="0" smtClean="0">
              <a:latin typeface="Trebuchet MS" pitchFamily="34" charset="0"/>
            </a:rPr>
            <a:t> ділянки, </a:t>
          </a:r>
          <a:r>
            <a:rPr lang="ru-RU" sz="1400" b="1" dirty="0" err="1" smtClean="0">
              <a:latin typeface="Trebuchet MS" pitchFamily="34" charset="0"/>
            </a:rPr>
            <a:t>які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перебувають</a:t>
          </a:r>
          <a:r>
            <a:rPr lang="ru-RU" sz="1400" b="1" dirty="0" smtClean="0">
              <a:latin typeface="Trebuchet MS" pitchFamily="34" charset="0"/>
            </a:rPr>
            <a:t> у </a:t>
          </a:r>
          <a:r>
            <a:rPr lang="ru-RU" sz="1400" b="1" dirty="0" err="1" smtClean="0">
              <a:latin typeface="Trebuchet MS" pitchFamily="34" charset="0"/>
            </a:rPr>
            <a:t>постійному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користуванні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суб'єктів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господарювання</a:t>
          </a:r>
          <a:r>
            <a:rPr lang="ru-RU" sz="1400" b="1" dirty="0" smtClean="0">
              <a:latin typeface="Trebuchet MS" pitchFamily="34" charset="0"/>
            </a:rPr>
            <a:t> (</a:t>
          </a:r>
          <a:r>
            <a:rPr lang="ru-RU" sz="1400" b="1" dirty="0" err="1" smtClean="0">
              <a:latin typeface="Trebuchet MS" pitchFamily="34" charset="0"/>
            </a:rPr>
            <a:t>крім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державної</a:t>
          </a:r>
          <a:r>
            <a:rPr lang="ru-RU" sz="1400" b="1" dirty="0" smtClean="0">
              <a:latin typeface="Trebuchet MS" pitchFamily="34" charset="0"/>
            </a:rPr>
            <a:t> та </a:t>
          </a:r>
          <a:r>
            <a:rPr lang="ru-RU" sz="1400" b="1" dirty="0" err="1" smtClean="0">
              <a:latin typeface="Trebuchet MS" pitchFamily="34" charset="0"/>
            </a:rPr>
            <a:t>комунальної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форми</a:t>
          </a:r>
          <a:r>
            <a:rPr lang="ru-RU" sz="1400" b="1" dirty="0" smtClean="0">
              <a:latin typeface="Trebuchet MS" pitchFamily="34" charset="0"/>
            </a:rPr>
            <a:t> </a:t>
          </a:r>
          <a:r>
            <a:rPr lang="ru-RU" sz="1400" b="1" dirty="0" err="1" smtClean="0">
              <a:latin typeface="Trebuchet MS" pitchFamily="34" charset="0"/>
            </a:rPr>
            <a:t>власності</a:t>
          </a:r>
          <a:r>
            <a:rPr lang="ru-RU" sz="1400" b="1" dirty="0" smtClean="0">
              <a:latin typeface="Trebuchet MS" pitchFamily="34" charset="0"/>
            </a:rPr>
            <a:t>)</a:t>
          </a:r>
        </a:p>
        <a:p>
          <a:endParaRPr lang="ru-RU" sz="1000" b="1" dirty="0" smtClean="0">
            <a:latin typeface="Trebuchet MS" pitchFamily="34" charset="0"/>
          </a:endParaRPr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B7C9160E-E513-40B0-A542-A6998956A910}">
      <dgm:prSet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Для фізичних осіб за </a:t>
          </a:r>
          <a:r>
            <a:rPr lang="ru-RU" sz="1400" dirty="0" err="1" smtClean="0">
              <a:latin typeface="Trebuchet MS" pitchFamily="34" charset="0"/>
            </a:rPr>
            <a:t>земельні</a:t>
          </a:r>
          <a:r>
            <a:rPr lang="ru-RU" sz="1400" dirty="0" smtClean="0">
              <a:latin typeface="Trebuchet MS" pitchFamily="34" charset="0"/>
            </a:rPr>
            <a:t> ділянки  07.03 «Для </a:t>
          </a:r>
          <a:r>
            <a:rPr lang="ru-RU" sz="1400" dirty="0" err="1" smtClean="0">
              <a:latin typeface="Trebuchet MS" pitchFamily="34" charset="0"/>
            </a:rPr>
            <a:t>індивідуального</a:t>
          </a:r>
          <a:r>
            <a:rPr lang="ru-RU" sz="1400" dirty="0" smtClean="0">
              <a:latin typeface="Trebuchet MS" pitchFamily="34" charset="0"/>
            </a:rPr>
            <a:t> дачного </a:t>
          </a:r>
          <a:r>
            <a:rPr lang="ru-RU" sz="1400" dirty="0" err="1" smtClean="0">
              <a:latin typeface="Trebuchet MS" pitchFamily="34" charset="0"/>
            </a:rPr>
            <a:t>будівництва</a:t>
          </a:r>
          <a:r>
            <a:rPr lang="ru-RU" sz="1400" dirty="0" smtClean="0">
              <a:latin typeface="Trebuchet MS" pitchFamily="34" charset="0"/>
            </a:rPr>
            <a:t>»  </a:t>
          </a:r>
        </a:p>
        <a:p>
          <a:r>
            <a:rPr lang="ru-RU" sz="1400" b="1" i="1" dirty="0" smtClean="0">
              <a:solidFill>
                <a:srgbClr val="FF0000"/>
              </a:solidFill>
              <a:latin typeface="Trebuchet MS" pitchFamily="34" charset="0"/>
            </a:rPr>
            <a:t>(</a:t>
          </a:r>
          <a:r>
            <a:rPr lang="ru-RU" sz="1400" b="1" i="1" dirty="0" err="1" smtClean="0">
              <a:solidFill>
                <a:srgbClr val="FF0000"/>
              </a:solidFill>
              <a:latin typeface="Trebuchet MS" pitchFamily="34" charset="0"/>
            </a:rPr>
            <a:t>приведення</a:t>
          </a:r>
          <a:r>
            <a:rPr lang="ru-RU" sz="1400" b="1" i="1" dirty="0" smtClean="0">
              <a:solidFill>
                <a:srgbClr val="FF0000"/>
              </a:solidFill>
              <a:latin typeface="Trebuchet MS" pitchFamily="34" charset="0"/>
            </a:rPr>
            <a:t> в </a:t>
          </a:r>
          <a:r>
            <a:rPr lang="ru-RU" sz="1400" b="1" i="1" dirty="0" err="1" smtClean="0">
              <a:solidFill>
                <a:srgbClr val="FF0000"/>
              </a:solidFill>
              <a:latin typeface="Trebuchet MS" pitchFamily="34" charset="0"/>
            </a:rPr>
            <a:t>рівні</a:t>
          </a:r>
          <a:r>
            <a:rPr lang="ru-RU" sz="1400" b="1" i="1" dirty="0" smtClean="0">
              <a:solidFill>
                <a:srgbClr val="FF0000"/>
              </a:solidFill>
              <a:latin typeface="Trebuchet MS" pitchFamily="34" charset="0"/>
            </a:rPr>
            <a:t> </a:t>
          </a:r>
          <a:r>
            <a:rPr lang="ru-RU" sz="1400" b="1" i="1" dirty="0" err="1" smtClean="0">
              <a:solidFill>
                <a:srgbClr val="FF0000"/>
              </a:solidFill>
              <a:latin typeface="Trebuchet MS" pitchFamily="34" charset="0"/>
            </a:rPr>
            <a:t>умови</a:t>
          </a:r>
          <a:r>
            <a:rPr lang="ru-RU" sz="1400" b="1" i="1" dirty="0" smtClean="0">
              <a:solidFill>
                <a:srgbClr val="FF0000"/>
              </a:solidFill>
              <a:latin typeface="Trebuchet MS" pitchFamily="34" charset="0"/>
            </a:rPr>
            <a:t> </a:t>
          </a:r>
          <a:r>
            <a:rPr lang="ru-RU" sz="1400" b="1" i="1" dirty="0" err="1" smtClean="0">
              <a:solidFill>
                <a:srgbClr val="FF0000"/>
              </a:solidFill>
              <a:latin typeface="Trebuchet MS" pitchFamily="34" charset="0"/>
            </a:rPr>
            <a:t>юридичні</a:t>
          </a:r>
          <a:r>
            <a:rPr lang="ru-RU" sz="1400" b="1" i="1" dirty="0" smtClean="0">
              <a:solidFill>
                <a:srgbClr val="FF0000"/>
              </a:solidFill>
              <a:latin typeface="Trebuchet MS" pitchFamily="34" charset="0"/>
            </a:rPr>
            <a:t> та </a:t>
          </a:r>
          <a:r>
            <a:rPr lang="ru-RU" sz="1400" b="1" i="1" dirty="0" err="1" smtClean="0">
              <a:solidFill>
                <a:srgbClr val="FF0000"/>
              </a:solidFill>
              <a:latin typeface="Trebuchet MS" pitchFamily="34" charset="0"/>
            </a:rPr>
            <a:t>фіз.осіб</a:t>
          </a:r>
          <a:r>
            <a:rPr lang="ru-RU" sz="1400" b="1" i="1" dirty="0" smtClean="0">
              <a:solidFill>
                <a:srgbClr val="FF0000"/>
              </a:solidFill>
              <a:latin typeface="Trebuchet MS" pitchFamily="34" charset="0"/>
            </a:rPr>
            <a:t>)	</a:t>
          </a:r>
          <a:endParaRPr lang="uk-UA" sz="1400" b="1" i="1" dirty="0">
            <a:solidFill>
              <a:srgbClr val="FF0000"/>
            </a:solidFill>
            <a:latin typeface="Trebuchet MS" pitchFamily="34" charset="0"/>
          </a:endParaRPr>
        </a:p>
      </dgm:t>
    </dgm:pt>
    <dgm:pt modelId="{29ABD41F-CBD2-4718-A312-C1A8ADFD9780}" type="parTrans" cxnId="{390A9EB8-0D6A-4548-B3F1-505824E96E82}">
      <dgm:prSet/>
      <dgm:spPr/>
      <dgm:t>
        <a:bodyPr/>
        <a:lstStyle/>
        <a:p>
          <a:endParaRPr lang="uk-UA"/>
        </a:p>
      </dgm:t>
    </dgm:pt>
    <dgm:pt modelId="{C985F598-4EFF-45D6-A81A-648C92324F31}" type="sibTrans" cxnId="{390A9EB8-0D6A-4548-B3F1-505824E96E82}">
      <dgm:prSet/>
      <dgm:spPr/>
      <dgm:t>
        <a:bodyPr/>
        <a:lstStyle/>
        <a:p>
          <a:endParaRPr lang="uk-UA"/>
        </a:p>
      </dgm:t>
    </dgm:pt>
    <dgm:pt modelId="{BF8BDBF3-FA2F-4CAA-A72B-90823EEBC950}">
      <dgm:prSet/>
      <dgm:spPr/>
      <dgm:t>
        <a:bodyPr/>
        <a:lstStyle/>
        <a:p>
          <a:r>
            <a:rPr lang="uk-UA" b="1" dirty="0" smtClean="0"/>
            <a:t>діюча </a:t>
          </a:r>
          <a:r>
            <a:rPr lang="uk-UA" b="1" dirty="0" smtClean="0"/>
            <a:t>ставка</a:t>
          </a:r>
          <a:endParaRPr lang="uk-UA" b="1" dirty="0"/>
        </a:p>
      </dgm:t>
    </dgm:pt>
    <dgm:pt modelId="{3204C9CF-3235-4F18-AD64-98E51CAF79C1}" type="parTrans" cxnId="{42F4F7BF-0FB0-43DE-B36B-62F8E636ECB0}">
      <dgm:prSet/>
      <dgm:spPr/>
      <dgm:t>
        <a:bodyPr/>
        <a:lstStyle/>
        <a:p>
          <a:endParaRPr lang="uk-UA"/>
        </a:p>
      </dgm:t>
    </dgm:pt>
    <dgm:pt modelId="{7756FE81-5C3E-47E3-95ED-F68687B98E42}" type="sibTrans" cxnId="{42F4F7BF-0FB0-43DE-B36B-62F8E636ECB0}">
      <dgm:prSet/>
      <dgm:spPr/>
      <dgm:t>
        <a:bodyPr/>
        <a:lstStyle/>
        <a:p>
          <a:endParaRPr lang="uk-UA"/>
        </a:p>
      </dgm:t>
    </dgm:pt>
    <dgm:pt modelId="{11898653-F529-4ACB-BC46-66CA256C4505}">
      <dgm:prSet custT="1"/>
      <dgm:spPr/>
      <dgm:t>
        <a:bodyPr/>
        <a:lstStyle/>
        <a:p>
          <a:r>
            <a:rPr lang="uk-UA" sz="2400" b="1" dirty="0" smtClean="0"/>
            <a:t>3,5%</a:t>
          </a:r>
          <a:endParaRPr lang="uk-UA" sz="2400" b="1" dirty="0"/>
        </a:p>
      </dgm:t>
    </dgm:pt>
    <dgm:pt modelId="{B6437877-B452-43B5-B738-3FFA179FEDD1}" type="parTrans" cxnId="{799CF331-1F4D-47DE-8B04-40274C18DFCA}">
      <dgm:prSet/>
      <dgm:spPr/>
      <dgm:t>
        <a:bodyPr/>
        <a:lstStyle/>
        <a:p>
          <a:endParaRPr lang="uk-UA"/>
        </a:p>
      </dgm:t>
    </dgm:pt>
    <dgm:pt modelId="{2B273F6D-D0F1-4815-9C3D-03FA29E686D4}" type="sibTrans" cxnId="{799CF331-1F4D-47DE-8B04-40274C18DFCA}">
      <dgm:prSet/>
      <dgm:spPr/>
      <dgm:t>
        <a:bodyPr/>
        <a:lstStyle/>
        <a:p>
          <a:endParaRPr lang="uk-UA"/>
        </a:p>
      </dgm:t>
    </dgm:pt>
    <dgm:pt modelId="{E626B21E-F45A-45C8-8FC9-B1267E8ADE12}">
      <dgm:prSet custT="1"/>
      <dgm:spPr/>
      <dgm:t>
        <a:bodyPr/>
        <a:lstStyle/>
        <a:p>
          <a:r>
            <a:rPr lang="uk-UA" sz="2400" b="1" dirty="0" smtClean="0"/>
            <a:t>3%</a:t>
          </a:r>
          <a:endParaRPr lang="uk-UA" sz="2400" b="1" dirty="0"/>
        </a:p>
      </dgm:t>
    </dgm:pt>
    <dgm:pt modelId="{73A42714-4AA5-4986-BC55-20554719AEE9}" type="parTrans" cxnId="{5B368DAE-399C-404D-8B9A-B4A56A4BF07A}">
      <dgm:prSet/>
      <dgm:spPr/>
      <dgm:t>
        <a:bodyPr/>
        <a:lstStyle/>
        <a:p>
          <a:endParaRPr lang="uk-UA"/>
        </a:p>
      </dgm:t>
    </dgm:pt>
    <dgm:pt modelId="{71B5538E-3B5B-4138-B938-99FBE20B4D3B}" type="sibTrans" cxnId="{5B368DAE-399C-404D-8B9A-B4A56A4BF07A}">
      <dgm:prSet/>
      <dgm:spPr/>
      <dgm:t>
        <a:bodyPr/>
        <a:lstStyle/>
        <a:p>
          <a:endParaRPr lang="uk-UA"/>
        </a:p>
      </dgm:t>
    </dgm:pt>
    <dgm:pt modelId="{879F0502-BE43-4ACF-9428-6C1F64AC4FAB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3%</a:t>
          </a:r>
          <a:endParaRPr lang="uk-UA" sz="2400" b="1" dirty="0">
            <a:solidFill>
              <a:schemeClr val="tx1"/>
            </a:solidFill>
          </a:endParaRPr>
        </a:p>
      </dgm:t>
    </dgm:pt>
    <dgm:pt modelId="{C1D9B77F-C530-4ECF-82DD-1346FF588682}" type="parTrans" cxnId="{785B3F40-B422-4F7F-8440-19986D03421C}">
      <dgm:prSet/>
      <dgm:spPr/>
      <dgm:t>
        <a:bodyPr/>
        <a:lstStyle/>
        <a:p>
          <a:endParaRPr lang="uk-UA"/>
        </a:p>
      </dgm:t>
    </dgm:pt>
    <dgm:pt modelId="{AFCCB65D-0993-41D3-97D4-3514EE45F00F}" type="sibTrans" cxnId="{785B3F40-B422-4F7F-8440-19986D03421C}">
      <dgm:prSet/>
      <dgm:spPr/>
      <dgm:t>
        <a:bodyPr/>
        <a:lstStyle/>
        <a:p>
          <a:endParaRPr lang="uk-UA"/>
        </a:p>
      </dgm:t>
    </dgm:pt>
    <dgm:pt modelId="{FD48EE2C-9723-4A38-94C3-A6EC7AFCCAFD}">
      <dgm:prSet/>
      <dgm:spPr/>
      <dgm:t>
        <a:bodyPr/>
        <a:lstStyle/>
        <a:p>
          <a:r>
            <a:rPr lang="uk-UA" b="1" dirty="0" smtClean="0"/>
            <a:t>ставка проект</a:t>
          </a:r>
          <a:endParaRPr lang="uk-UA" b="1" dirty="0"/>
        </a:p>
      </dgm:t>
    </dgm:pt>
    <dgm:pt modelId="{E7E2AAFF-DF7E-4BBA-A3C0-6D64102F7004}" type="parTrans" cxnId="{7901137E-5471-49D6-BCDB-C391005132A8}">
      <dgm:prSet/>
      <dgm:spPr/>
      <dgm:t>
        <a:bodyPr/>
        <a:lstStyle/>
        <a:p>
          <a:endParaRPr lang="uk-UA"/>
        </a:p>
      </dgm:t>
    </dgm:pt>
    <dgm:pt modelId="{0B5395E2-0F1B-41D1-867B-C1AFBE4D5EB5}" type="sibTrans" cxnId="{7901137E-5471-49D6-BCDB-C391005132A8}">
      <dgm:prSet/>
      <dgm:spPr/>
      <dgm:t>
        <a:bodyPr/>
        <a:lstStyle/>
        <a:p>
          <a:endParaRPr lang="uk-UA"/>
        </a:p>
      </dgm:t>
    </dgm:pt>
    <dgm:pt modelId="{9972EC19-BC33-4E19-9461-3A5B954F1295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uk-UA" sz="2000" b="1" dirty="0" smtClean="0">
              <a:solidFill>
                <a:srgbClr val="FF0000"/>
              </a:solidFill>
            </a:rPr>
            <a:t>10%,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rgbClr val="FF0000"/>
              </a:solidFill>
            </a:rPr>
            <a:t>для АЗС - 12</a:t>
          </a:r>
          <a:r>
            <a:rPr lang="uk-UA" sz="1800" b="1" dirty="0" smtClean="0">
              <a:solidFill>
                <a:srgbClr val="FF0000"/>
              </a:solidFill>
            </a:rPr>
            <a:t>%</a:t>
          </a:r>
          <a:endParaRPr lang="uk-UA" sz="1800" b="1" dirty="0">
            <a:solidFill>
              <a:srgbClr val="FF0000"/>
            </a:solidFill>
          </a:endParaRPr>
        </a:p>
      </dgm:t>
    </dgm:pt>
    <dgm:pt modelId="{01BEB19D-C6D2-4D6F-BE9A-07D3F6E94080}" type="parTrans" cxnId="{B30F10DA-5FA4-4567-A77A-E5CFC0FF11BF}">
      <dgm:prSet/>
      <dgm:spPr/>
      <dgm:t>
        <a:bodyPr/>
        <a:lstStyle/>
        <a:p>
          <a:endParaRPr lang="uk-UA"/>
        </a:p>
      </dgm:t>
    </dgm:pt>
    <dgm:pt modelId="{7050A8BB-F2BB-4328-83F9-87FAB6FE113C}" type="sibTrans" cxnId="{B30F10DA-5FA4-4567-A77A-E5CFC0FF11BF}">
      <dgm:prSet/>
      <dgm:spPr/>
      <dgm:t>
        <a:bodyPr/>
        <a:lstStyle/>
        <a:p>
          <a:endParaRPr lang="uk-UA"/>
        </a:p>
      </dgm:t>
    </dgm:pt>
    <dgm:pt modelId="{31008B27-804A-42FA-8203-11F55A560B8E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6%</a:t>
          </a:r>
          <a:endParaRPr lang="uk-UA" sz="2400" b="1" dirty="0">
            <a:solidFill>
              <a:srgbClr val="FF0000"/>
            </a:solidFill>
          </a:endParaRPr>
        </a:p>
      </dgm:t>
    </dgm:pt>
    <dgm:pt modelId="{1EDC68DA-15B3-4B98-B5AE-923728B9CD16}" type="parTrans" cxnId="{8B92D409-6767-4804-99D2-3853BBA14B25}">
      <dgm:prSet/>
      <dgm:spPr/>
      <dgm:t>
        <a:bodyPr/>
        <a:lstStyle/>
        <a:p>
          <a:endParaRPr lang="uk-UA"/>
        </a:p>
      </dgm:t>
    </dgm:pt>
    <dgm:pt modelId="{B1924F9A-D624-470F-8867-E3FABB0AB92B}" type="sibTrans" cxnId="{8B92D409-6767-4804-99D2-3853BBA14B25}">
      <dgm:prSet/>
      <dgm:spPr/>
      <dgm:t>
        <a:bodyPr/>
        <a:lstStyle/>
        <a:p>
          <a:endParaRPr lang="uk-UA"/>
        </a:p>
      </dgm:t>
    </dgm:pt>
    <dgm:pt modelId="{E9FCD32E-6C2E-4A78-A279-E24EAA852A4D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1%</a:t>
          </a:r>
          <a:endParaRPr lang="uk-UA" sz="2400" b="1" dirty="0">
            <a:solidFill>
              <a:srgbClr val="FF0000"/>
            </a:solidFill>
          </a:endParaRPr>
        </a:p>
      </dgm:t>
    </dgm:pt>
    <dgm:pt modelId="{99B654CE-12A0-4081-A94D-75DED6F46B56}" type="parTrans" cxnId="{314B166C-3132-4BC4-ADA8-FB908B0010E7}">
      <dgm:prSet/>
      <dgm:spPr/>
      <dgm:t>
        <a:bodyPr/>
        <a:lstStyle/>
        <a:p>
          <a:endParaRPr lang="uk-UA"/>
        </a:p>
      </dgm:t>
    </dgm:pt>
    <dgm:pt modelId="{57877A98-1D08-485B-9058-42068DDC0B5E}" type="sibTrans" cxnId="{314B166C-3132-4BC4-ADA8-FB908B0010E7}">
      <dgm:prSet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uk-UA" sz="1600" dirty="0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9E1F5980-A5CC-408F-9B8A-3F293D6AF96F}">
      <dgm:prSet custT="1"/>
      <dgm:spPr/>
      <dgm:t>
        <a:bodyPr/>
        <a:lstStyle/>
        <a:p>
          <a:r>
            <a:rPr lang="ru-RU" sz="12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земельні</a:t>
          </a:r>
          <a:r>
            <a:rPr lang="ru-RU" sz="1400" dirty="0" smtClean="0">
              <a:latin typeface="Trebuchet MS" pitchFamily="34" charset="0"/>
            </a:rPr>
            <a:t> ділянки </a:t>
          </a:r>
          <a:r>
            <a:rPr lang="ru-RU" sz="1400" dirty="0" err="1" smtClean="0">
              <a:latin typeface="Trebuchet MS" pitchFamily="34" charset="0"/>
            </a:rPr>
            <a:t>державної</a:t>
          </a:r>
          <a:r>
            <a:rPr lang="ru-RU" sz="1400" dirty="0" smtClean="0">
              <a:latin typeface="Trebuchet MS" pitchFamily="34" charset="0"/>
            </a:rPr>
            <a:t> та </a:t>
          </a:r>
          <a:r>
            <a:rPr lang="ru-RU" sz="1400" dirty="0" err="1" smtClean="0">
              <a:latin typeface="Trebuchet MS" pitchFamily="34" charset="0"/>
            </a:rPr>
            <a:t>комунальної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власності</a:t>
          </a:r>
          <a:r>
            <a:rPr lang="ru-RU" sz="1400" dirty="0" smtClean="0">
              <a:latin typeface="Trebuchet MS" pitchFamily="34" charset="0"/>
            </a:rPr>
            <a:t>, </a:t>
          </a:r>
          <a:r>
            <a:rPr lang="ru-RU" sz="1400" dirty="0" err="1" smtClean="0">
              <a:latin typeface="Trebuchet MS" pitchFamily="34" charset="0"/>
            </a:rPr>
            <a:t>що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знаходяться</a:t>
          </a:r>
          <a:r>
            <a:rPr lang="ru-RU" sz="1400" dirty="0" smtClean="0">
              <a:latin typeface="Trebuchet MS" pitchFamily="34" charset="0"/>
            </a:rPr>
            <a:t> у </a:t>
          </a:r>
          <a:r>
            <a:rPr lang="ru-RU" sz="1400" dirty="0" err="1" smtClean="0">
              <a:latin typeface="Trebuchet MS" pitchFamily="34" charset="0"/>
            </a:rPr>
            <a:t>користуванні</a:t>
          </a:r>
          <a:r>
            <a:rPr lang="ru-RU" sz="1400" dirty="0" smtClean="0">
              <a:latin typeface="Trebuchet MS" pitchFamily="34" charset="0"/>
            </a:rPr>
            <a:t>, право користування </a:t>
          </a:r>
          <a:r>
            <a:rPr lang="ru-RU" sz="1400" dirty="0" err="1" smtClean="0">
              <a:latin typeface="Trebuchet MS" pitchFamily="34" charset="0"/>
            </a:rPr>
            <a:t>якими</a:t>
          </a:r>
          <a:r>
            <a:rPr lang="ru-RU" sz="1400" dirty="0" smtClean="0">
              <a:latin typeface="Trebuchet MS" pitchFamily="34" charset="0"/>
            </a:rPr>
            <a:t> в </a:t>
          </a:r>
          <a:r>
            <a:rPr lang="ru-RU" sz="1400" dirty="0" err="1" smtClean="0">
              <a:latin typeface="Trebuchet MS" pitchFamily="34" charset="0"/>
            </a:rPr>
            <a:t>установленому</a:t>
          </a:r>
          <a:r>
            <a:rPr lang="ru-RU" sz="1400" dirty="0" smtClean="0">
              <a:latin typeface="Trebuchet MS" pitchFamily="34" charset="0"/>
            </a:rPr>
            <a:t> законом порядку не </a:t>
          </a:r>
          <a:r>
            <a:rPr lang="ru-RU" sz="1400" dirty="0" err="1" smtClean="0">
              <a:latin typeface="Trebuchet MS" pitchFamily="34" charset="0"/>
            </a:rPr>
            <a:t>оформлене</a:t>
          </a:r>
          <a:r>
            <a:rPr lang="ru-RU" sz="1400" dirty="0" smtClean="0">
              <a:latin typeface="Trebuchet MS" pitchFamily="34" charset="0"/>
            </a:rPr>
            <a:t>, </a:t>
          </a:r>
          <a:r>
            <a:rPr lang="ru-RU" sz="1400" dirty="0" err="1" smtClean="0">
              <a:latin typeface="Trebuchet MS" pitchFamily="34" charset="0"/>
            </a:rPr>
            <a:t>або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надані</a:t>
          </a:r>
          <a:r>
            <a:rPr lang="ru-RU" sz="1400" dirty="0" smtClean="0">
              <a:latin typeface="Trebuchet MS" pitchFamily="34" charset="0"/>
            </a:rPr>
            <a:t> в користування </a:t>
          </a:r>
          <a:r>
            <a:rPr lang="ru-RU" sz="1400" dirty="0" err="1" smtClean="0">
              <a:latin typeface="Trebuchet MS" pitchFamily="34" charset="0"/>
            </a:rPr>
            <a:t>згідно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актів</a:t>
          </a:r>
          <a:r>
            <a:rPr lang="ru-RU" sz="1400" dirty="0" smtClean="0">
              <a:latin typeface="Trebuchet MS" pitchFamily="34" charset="0"/>
            </a:rPr>
            <a:t> (</a:t>
          </a:r>
          <a:r>
            <a:rPr lang="ru-RU" sz="1400" dirty="0" err="1" smtClean="0">
              <a:latin typeface="Trebuchet MS" pitchFamily="34" charset="0"/>
            </a:rPr>
            <a:t>рішень</a:t>
          </a:r>
          <a:r>
            <a:rPr lang="ru-RU" sz="1400" dirty="0" smtClean="0">
              <a:latin typeface="Trebuchet MS" pitchFamily="34" charset="0"/>
            </a:rPr>
            <a:t>, </a:t>
          </a:r>
          <a:r>
            <a:rPr lang="ru-RU" sz="1400" dirty="0" err="1" smtClean="0">
              <a:latin typeface="Trebuchet MS" pitchFamily="34" charset="0"/>
            </a:rPr>
            <a:t>розпоряджень</a:t>
          </a:r>
          <a:r>
            <a:rPr lang="ru-RU" sz="1400" dirty="0" smtClean="0">
              <a:latin typeface="Trebuchet MS" pitchFamily="34" charset="0"/>
            </a:rPr>
            <a:t>) </a:t>
          </a:r>
          <a:r>
            <a:rPr lang="ru-RU" sz="1400" dirty="0" err="1" smtClean="0">
              <a:latin typeface="Trebuchet MS" pitchFamily="34" charset="0"/>
            </a:rPr>
            <a:t>органів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місцевого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самоврядування</a:t>
          </a:r>
          <a:r>
            <a:rPr lang="ru-RU" sz="1400" dirty="0" smtClean="0">
              <a:latin typeface="Trebuchet MS" pitchFamily="34" charset="0"/>
            </a:rPr>
            <a:t>) </a:t>
          </a:r>
          <a:r>
            <a:rPr lang="ru-RU" sz="1400" dirty="0" err="1" smtClean="0">
              <a:latin typeface="Trebuchet MS" pitchFamily="34" charset="0"/>
            </a:rPr>
            <a:t>проте</a:t>
          </a:r>
          <a:r>
            <a:rPr lang="ru-RU" sz="1400" dirty="0" smtClean="0">
              <a:latin typeface="Trebuchet MS" pitchFamily="34" charset="0"/>
            </a:rPr>
            <a:t>  </a:t>
          </a:r>
          <a:r>
            <a:rPr lang="ru-RU" sz="1400" dirty="0" err="1" smtClean="0">
              <a:latin typeface="Trebuchet MS" pitchFamily="34" charset="0"/>
            </a:rPr>
            <a:t>правовстановлюючі</a:t>
          </a:r>
          <a:r>
            <a:rPr lang="ru-RU" sz="1400" dirty="0" smtClean="0">
              <a:latin typeface="Trebuchet MS" pitchFamily="34" charset="0"/>
            </a:rPr>
            <a:t> </a:t>
          </a:r>
          <a:r>
            <a:rPr lang="ru-RU" sz="1400" dirty="0" err="1" smtClean="0">
              <a:latin typeface="Trebuchet MS" pitchFamily="34" charset="0"/>
            </a:rPr>
            <a:t>документи</a:t>
          </a:r>
          <a:r>
            <a:rPr lang="ru-RU" sz="1400" dirty="0" smtClean="0">
              <a:latin typeface="Trebuchet MS" pitchFamily="34" charset="0"/>
            </a:rPr>
            <a:t> не </a:t>
          </a:r>
          <a:r>
            <a:rPr lang="ru-RU" sz="1400" dirty="0" err="1" smtClean="0">
              <a:latin typeface="Trebuchet MS" pitchFamily="34" charset="0"/>
            </a:rPr>
            <a:t>оформлені</a:t>
          </a:r>
          <a:r>
            <a:rPr lang="ru-RU" sz="1400" dirty="0" smtClean="0">
              <a:latin typeface="Trebuchet MS" pitchFamily="34" charset="0"/>
            </a:rPr>
            <a:t> та право користування не </a:t>
          </a:r>
          <a:r>
            <a:rPr lang="ru-RU" sz="1400" dirty="0" err="1" smtClean="0">
              <a:latin typeface="Trebuchet MS" pitchFamily="34" charset="0"/>
            </a:rPr>
            <a:t>зареєстроване</a:t>
          </a:r>
          <a:endParaRPr lang="uk-UA" sz="1400" dirty="0">
            <a:latin typeface="Trebuchet MS" pitchFamily="34" charset="0"/>
          </a:endParaRPr>
        </a:p>
      </dgm:t>
    </dgm:pt>
    <dgm:pt modelId="{AAE8FD04-A9FD-434A-AFFC-387CB2EF6C17}" type="sibTrans" cxnId="{37BD1945-E536-40C6-998D-82BC16A0F8F7}">
      <dgm:prSet/>
      <dgm:spPr/>
      <dgm:t>
        <a:bodyPr/>
        <a:lstStyle/>
        <a:p>
          <a:endParaRPr lang="uk-UA"/>
        </a:p>
      </dgm:t>
    </dgm:pt>
    <dgm:pt modelId="{49E6F70E-15E4-432F-B258-F1F455DCDDD8}" type="parTrans" cxnId="{37BD1945-E536-40C6-998D-82BC16A0F8F7}">
      <dgm:prSet/>
      <dgm:spPr/>
      <dgm:t>
        <a:bodyPr/>
        <a:lstStyle/>
        <a:p>
          <a:endParaRPr lang="uk-UA"/>
        </a:p>
      </dgm:t>
    </dgm:pt>
    <dgm:pt modelId="{48A34EFE-FC9B-447E-B27D-D42F573144A4}">
      <dgm:prSet/>
      <dgm:spPr/>
      <dgm:t>
        <a:bodyPr/>
        <a:lstStyle/>
        <a:p>
          <a:r>
            <a:rPr lang="uk-UA" b="1" dirty="0" smtClean="0"/>
            <a:t>Всі інші ставки земельного податку не змінюються</a:t>
          </a:r>
          <a:endParaRPr lang="uk-UA" b="1" dirty="0"/>
        </a:p>
      </dgm:t>
    </dgm:pt>
    <dgm:pt modelId="{6FD3A3C0-C09D-4620-AE02-54485CE4D57E}" type="parTrans" cxnId="{FE67425D-0F9B-43F3-B1CC-21B26623F963}">
      <dgm:prSet/>
      <dgm:spPr/>
      <dgm:t>
        <a:bodyPr/>
        <a:lstStyle/>
        <a:p>
          <a:endParaRPr lang="uk-UA"/>
        </a:p>
      </dgm:t>
    </dgm:pt>
    <dgm:pt modelId="{49C5CD9B-D33B-43F6-A335-8835C9E0AE3C}" type="sibTrans" cxnId="{FE67425D-0F9B-43F3-B1CC-21B26623F963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 custScaleY="13067" custLinFactNeighborX="-53" custLinFactNeighborY="-7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3" custScaleX="94691" custScaleY="506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3" custScaleX="96427" custScaleY="74428" custLinFactNeighborX="-14" custLinFactNeighborY="-390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1F919F-1B99-4740-986D-4F71773B3B23}" type="pres">
      <dgm:prSet presAssocID="{834F9EB4-9066-4960-B499-8C6D39D36945}" presName="parTransThree" presStyleCnt="0"/>
      <dgm:spPr/>
    </dgm:pt>
    <dgm:pt modelId="{225E2F2A-D021-4115-9C7B-4A1203D82FF6}" type="pres">
      <dgm:prSet presAssocID="{834F9EB4-9066-4960-B499-8C6D39D36945}" presName="horzThree" presStyleCnt="0"/>
      <dgm:spPr/>
    </dgm:pt>
    <dgm:pt modelId="{FC12B5DA-E0C4-479F-B59F-134D7090362B}" type="pres">
      <dgm:prSet presAssocID="{9E1F5980-A5CC-408F-9B8A-3F293D6AF96F}" presName="vertFour" presStyleCnt="0">
        <dgm:presLayoutVars>
          <dgm:chPref val="3"/>
        </dgm:presLayoutVars>
      </dgm:prSet>
      <dgm:spPr/>
    </dgm:pt>
    <dgm:pt modelId="{14B7B939-C310-4EB4-A377-49CB5D04C970}" type="pres">
      <dgm:prSet presAssocID="{9E1F5980-A5CC-408F-9B8A-3F293D6AF96F}" presName="txFour" presStyleLbl="node4" presStyleIdx="0" presStyleCnt="7" custScaleX="97082" custLinFactNeighborX="-977" custLinFactNeighborY="-429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35B8C0D-6E58-45F7-9E14-E7B9A57DE48E}" type="pres">
      <dgm:prSet presAssocID="{9E1F5980-A5CC-408F-9B8A-3F293D6AF96F}" presName="parTransFour" presStyleCnt="0"/>
      <dgm:spPr/>
    </dgm:pt>
    <dgm:pt modelId="{471BFEDB-BF38-4D3A-B1E4-7EE8DAAFC382}" type="pres">
      <dgm:prSet presAssocID="{9E1F5980-A5CC-408F-9B8A-3F293D6AF96F}" presName="horzFour" presStyleCnt="0"/>
      <dgm:spPr/>
    </dgm:pt>
    <dgm:pt modelId="{5B6FA5FD-E419-4ABC-AFEA-862C2B5B28D2}" type="pres">
      <dgm:prSet presAssocID="{B7C9160E-E513-40B0-A542-A6998956A910}" presName="vertFour" presStyleCnt="0">
        <dgm:presLayoutVars>
          <dgm:chPref val="3"/>
        </dgm:presLayoutVars>
      </dgm:prSet>
      <dgm:spPr/>
    </dgm:pt>
    <dgm:pt modelId="{9B66FF6B-164B-4126-8D5A-D0C29A0AF547}" type="pres">
      <dgm:prSet presAssocID="{B7C9160E-E513-40B0-A542-A6998956A910}" presName="txFour" presStyleLbl="node4" presStyleIdx="1" presStyleCnt="7" custScaleX="100988" custScaleY="8564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A1546E-CF47-4917-8FF2-930C0C726B5A}" type="pres">
      <dgm:prSet presAssocID="{B7C9160E-E513-40B0-A542-A6998956A910}" presName="parTransFour" presStyleCnt="0"/>
      <dgm:spPr/>
    </dgm:pt>
    <dgm:pt modelId="{36C775B6-1CAE-497A-86F5-40D2F3F8B748}" type="pres">
      <dgm:prSet presAssocID="{B7C9160E-E513-40B0-A542-A6998956A910}" presName="horzFour" presStyleCnt="0"/>
      <dgm:spPr/>
    </dgm:pt>
    <dgm:pt modelId="{99E783AD-73FB-4A13-B6BB-49B3E668F507}" type="pres">
      <dgm:prSet presAssocID="{48A34EFE-FC9B-447E-B27D-D42F573144A4}" presName="vertFour" presStyleCnt="0">
        <dgm:presLayoutVars>
          <dgm:chPref val="3"/>
        </dgm:presLayoutVars>
      </dgm:prSet>
      <dgm:spPr/>
    </dgm:pt>
    <dgm:pt modelId="{FD786CB6-FE8E-448E-92BC-1146E9F602B8}" type="pres">
      <dgm:prSet presAssocID="{48A34EFE-FC9B-447E-B27D-D42F573144A4}" presName="txFour" presStyleLbl="node4" presStyleIdx="2" presStyleCnt="7" custScaleX="417451" custScaleY="52232" custLinFactX="84467" custLinFactNeighborX="100000" custLinFactNeighborY="2359">
        <dgm:presLayoutVars>
          <dgm:chPref val="3"/>
        </dgm:presLayoutVars>
      </dgm:prSet>
      <dgm:spPr/>
    </dgm:pt>
    <dgm:pt modelId="{81DADD4A-A28A-4386-A8F7-880E8A383B44}" type="pres">
      <dgm:prSet presAssocID="{48A34EFE-FC9B-447E-B27D-D42F573144A4}" presName="horzFour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34A83862-4D9E-4B99-92C0-AF00C67E6948}" type="pres">
      <dgm:prSet presAssocID="{BF8BDBF3-FA2F-4CAA-A72B-90823EEBC950}" presName="vertTwo" presStyleCnt="0"/>
      <dgm:spPr/>
    </dgm:pt>
    <dgm:pt modelId="{4773031E-83B8-43FE-B662-CE25A70214CC}" type="pres">
      <dgm:prSet presAssocID="{BF8BDBF3-FA2F-4CAA-A72B-90823EEBC950}" presName="txTwo" presStyleLbl="node2" presStyleIdx="1" presStyleCnt="3" custScaleY="492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A772B0-1C7F-40A1-B4FD-19E3D14691A4}" type="pres">
      <dgm:prSet presAssocID="{BF8BDBF3-FA2F-4CAA-A72B-90823EEBC950}" presName="parTransTwo" presStyleCnt="0"/>
      <dgm:spPr/>
    </dgm:pt>
    <dgm:pt modelId="{4BA38BBC-8450-40E5-B789-B8469D59A434}" type="pres">
      <dgm:prSet presAssocID="{BF8BDBF3-FA2F-4CAA-A72B-90823EEBC950}" presName="horzTwo" presStyleCnt="0"/>
      <dgm:spPr/>
    </dgm:pt>
    <dgm:pt modelId="{16B79F85-A981-4282-B4E5-1C94FAE7BBF8}" type="pres">
      <dgm:prSet presAssocID="{11898653-F529-4ACB-BC46-66CA256C4505}" presName="vertThree" presStyleCnt="0"/>
      <dgm:spPr/>
    </dgm:pt>
    <dgm:pt modelId="{3B4BE365-5DE5-42D9-B51E-66E9FB43DFED}" type="pres">
      <dgm:prSet presAssocID="{11898653-F529-4ACB-BC46-66CA256C4505}" presName="txThree" presStyleLbl="node3" presStyleIdx="1" presStyleCnt="3" custScaleX="105282" custScaleY="51738" custLinFactNeighborX="-2119" custLinFactNeighborY="381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F737F7-FECA-4A0C-A624-5CE062FA51DA}" type="pres">
      <dgm:prSet presAssocID="{11898653-F529-4ACB-BC46-66CA256C4505}" presName="parTransThree" presStyleCnt="0"/>
      <dgm:spPr/>
    </dgm:pt>
    <dgm:pt modelId="{A039768C-B293-4A8B-BA19-70B9BB9560CF}" type="pres">
      <dgm:prSet presAssocID="{11898653-F529-4ACB-BC46-66CA256C4505}" presName="horzThree" presStyleCnt="0"/>
      <dgm:spPr/>
    </dgm:pt>
    <dgm:pt modelId="{19C1A254-C0BF-451A-964C-A2BAF2862B19}" type="pres">
      <dgm:prSet presAssocID="{E626B21E-F45A-45C8-8FC9-B1267E8ADE12}" presName="vertFour" presStyleCnt="0">
        <dgm:presLayoutVars>
          <dgm:chPref val="3"/>
        </dgm:presLayoutVars>
      </dgm:prSet>
      <dgm:spPr/>
    </dgm:pt>
    <dgm:pt modelId="{662AA848-4A80-40D1-89C6-087AE65F3FE4}" type="pres">
      <dgm:prSet presAssocID="{E626B21E-F45A-45C8-8FC9-B1267E8ADE12}" presName="txFour" presStyleLbl="node4" presStyleIdx="3" presStyleCnt="7" custScaleX="104131" custScaleY="54916" custLinFactY="27412" custLinFactNeighborX="2603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5BBB3C-5431-4362-A123-A4CEA7581D98}" type="pres">
      <dgm:prSet presAssocID="{E626B21E-F45A-45C8-8FC9-B1267E8ADE12}" presName="parTransFour" presStyleCnt="0"/>
      <dgm:spPr/>
    </dgm:pt>
    <dgm:pt modelId="{B80CC4AA-43D5-4F76-B95D-8603A5223EEB}" type="pres">
      <dgm:prSet presAssocID="{E626B21E-F45A-45C8-8FC9-B1267E8ADE12}" presName="horzFour" presStyleCnt="0"/>
      <dgm:spPr/>
    </dgm:pt>
    <dgm:pt modelId="{DD7E7CC0-3B59-4377-8815-62AB70936CB8}" type="pres">
      <dgm:prSet presAssocID="{879F0502-BE43-4ACF-9428-6C1F64AC4FAB}" presName="vertFour" presStyleCnt="0">
        <dgm:presLayoutVars>
          <dgm:chPref val="3"/>
        </dgm:presLayoutVars>
      </dgm:prSet>
      <dgm:spPr/>
    </dgm:pt>
    <dgm:pt modelId="{1F38CB3C-0EEC-48D4-AE61-7716CA5D66D5}" type="pres">
      <dgm:prSet presAssocID="{879F0502-BE43-4ACF-9428-6C1F64AC4FAB}" presName="txFour" presStyleLbl="node4" presStyleIdx="4" presStyleCnt="7" custScaleX="111136" custScaleY="63911" custLinFactNeighborX="6427" custLinFactNeighborY="722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876C83-44D6-4236-9B5F-DE979F8E2F86}" type="pres">
      <dgm:prSet presAssocID="{879F0502-BE43-4ACF-9428-6C1F64AC4FAB}" presName="horzFour" presStyleCnt="0"/>
      <dgm:spPr/>
    </dgm:pt>
    <dgm:pt modelId="{C54364E6-06A0-4698-AF65-4897B9B57D78}" type="pres">
      <dgm:prSet presAssocID="{7756FE81-5C3E-47E3-95ED-F68687B98E42}" presName="sibSpaceTwo" presStyleCnt="0"/>
      <dgm:spPr/>
    </dgm:pt>
    <dgm:pt modelId="{FF152C38-0635-4E4D-918C-43E51350C291}" type="pres">
      <dgm:prSet presAssocID="{FD48EE2C-9723-4A38-94C3-A6EC7AFCCAFD}" presName="vertTwo" presStyleCnt="0"/>
      <dgm:spPr/>
    </dgm:pt>
    <dgm:pt modelId="{ABAD9D8E-C5D8-4D30-9C76-D1B1B99E7F95}" type="pres">
      <dgm:prSet presAssocID="{FD48EE2C-9723-4A38-94C3-A6EC7AFCCAFD}" presName="txTwo" presStyleLbl="node2" presStyleIdx="2" presStyleCnt="3" custScaleY="49224" custLinFactNeighborX="2279" custLinFactNeighborY="120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0C86155-1AA6-4259-AD62-CAAE4D299998}" type="pres">
      <dgm:prSet presAssocID="{FD48EE2C-9723-4A38-94C3-A6EC7AFCCAFD}" presName="parTransTwo" presStyleCnt="0"/>
      <dgm:spPr/>
    </dgm:pt>
    <dgm:pt modelId="{9D0217B4-9A03-4A96-8325-A10269D98ECD}" type="pres">
      <dgm:prSet presAssocID="{FD48EE2C-9723-4A38-94C3-A6EC7AFCCAFD}" presName="horzTwo" presStyleCnt="0"/>
      <dgm:spPr/>
    </dgm:pt>
    <dgm:pt modelId="{1B9009E9-E0BD-409C-BAE5-6B319D95331F}" type="pres">
      <dgm:prSet presAssocID="{9972EC19-BC33-4E19-9461-3A5B954F1295}" presName="vertThree" presStyleCnt="0"/>
      <dgm:spPr/>
    </dgm:pt>
    <dgm:pt modelId="{6381E43C-729A-4B06-9973-157DC8889BDC}" type="pres">
      <dgm:prSet presAssocID="{9972EC19-BC33-4E19-9461-3A5B954F1295}" presName="txThree" presStyleLbl="node3" presStyleIdx="2" presStyleCnt="3" custScaleX="116286" custScaleY="656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42A5790-97BF-4713-88B7-542D54837830}" type="pres">
      <dgm:prSet presAssocID="{9972EC19-BC33-4E19-9461-3A5B954F1295}" presName="parTransThree" presStyleCnt="0"/>
      <dgm:spPr/>
    </dgm:pt>
    <dgm:pt modelId="{A736C4CF-B374-4F60-81A6-444E4BBAB99B}" type="pres">
      <dgm:prSet presAssocID="{9972EC19-BC33-4E19-9461-3A5B954F1295}" presName="horzThree" presStyleCnt="0"/>
      <dgm:spPr/>
    </dgm:pt>
    <dgm:pt modelId="{32D60AFC-84F5-46C8-91AB-523A27AEDAA2}" type="pres">
      <dgm:prSet presAssocID="{31008B27-804A-42FA-8203-11F55A560B8E}" presName="vertFour" presStyleCnt="0">
        <dgm:presLayoutVars>
          <dgm:chPref val="3"/>
        </dgm:presLayoutVars>
      </dgm:prSet>
      <dgm:spPr/>
    </dgm:pt>
    <dgm:pt modelId="{173E792D-F652-431B-BA94-B91E263F4F7E}" type="pres">
      <dgm:prSet presAssocID="{31008B27-804A-42FA-8203-11F55A560B8E}" presName="txFour" presStyleLbl="node4" presStyleIdx="5" presStyleCnt="7" custScaleX="116515" custScaleY="58495" custLinFactY="13550" custLinFactNeighborX="5951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7A1419-0329-4416-899A-A6D41933B20D}" type="pres">
      <dgm:prSet presAssocID="{31008B27-804A-42FA-8203-11F55A560B8E}" presName="parTransFour" presStyleCnt="0"/>
      <dgm:spPr/>
    </dgm:pt>
    <dgm:pt modelId="{8F5785F5-3961-45B1-964F-A7CDA6C6CD92}" type="pres">
      <dgm:prSet presAssocID="{31008B27-804A-42FA-8203-11F55A560B8E}" presName="horzFour" presStyleCnt="0"/>
      <dgm:spPr/>
    </dgm:pt>
    <dgm:pt modelId="{647A49BD-2A3A-41F1-8E50-C8FF3E8D64B6}" type="pres">
      <dgm:prSet presAssocID="{E9FCD32E-6C2E-4A78-A279-E24EAA852A4D}" presName="vertFour" presStyleCnt="0">
        <dgm:presLayoutVars>
          <dgm:chPref val="3"/>
        </dgm:presLayoutVars>
      </dgm:prSet>
      <dgm:spPr/>
    </dgm:pt>
    <dgm:pt modelId="{19A90E29-AB93-46F4-9798-BF0FE83A1616}" type="pres">
      <dgm:prSet presAssocID="{E9FCD32E-6C2E-4A78-A279-E24EAA852A4D}" presName="txFour" presStyleLbl="node4" presStyleIdx="6" presStyleCnt="7" custScaleX="126949" custScaleY="55648" custLinFactNeighborX="14558" custLinFactNeighborY="6039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4EB6AFF-2BC9-47AA-9DF0-3F7A9D319A8B}" type="pres">
      <dgm:prSet presAssocID="{E9FCD32E-6C2E-4A78-A279-E24EAA852A4D}" presName="horzFour" presStyleCnt="0"/>
      <dgm:spPr/>
    </dgm:pt>
  </dgm:ptLst>
  <dgm:cxnLst>
    <dgm:cxn modelId="{37BD1945-E536-40C6-998D-82BC16A0F8F7}" srcId="{834F9EB4-9066-4960-B499-8C6D39D36945}" destId="{9E1F5980-A5CC-408F-9B8A-3F293D6AF96F}" srcOrd="0" destOrd="0" parTransId="{49E6F70E-15E4-432F-B258-F1F455DCDDD8}" sibTransId="{AAE8FD04-A9FD-434A-AFFC-387CB2EF6C17}"/>
    <dgm:cxn modelId="{8E011B22-1511-4FB0-9C55-BC79082E94C6}" type="presOf" srcId="{04F4B031-8C31-4C5B-B59E-7227437F4ACE}" destId="{45A17B06-C4D8-4E41-BC45-ED30420B37EA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8B92D409-6767-4804-99D2-3853BBA14B25}" srcId="{9972EC19-BC33-4E19-9461-3A5B954F1295}" destId="{31008B27-804A-42FA-8203-11F55A560B8E}" srcOrd="0" destOrd="0" parTransId="{1EDC68DA-15B3-4B98-B5AE-923728B9CD16}" sibTransId="{B1924F9A-D624-470F-8867-E3FABB0AB92B}"/>
    <dgm:cxn modelId="{53AF5ECA-33EB-4056-8175-546D5AC3F3EC}" type="presOf" srcId="{9E1F5980-A5CC-408F-9B8A-3F293D6AF96F}" destId="{14B7B939-C310-4EB4-A377-49CB5D04C970}" srcOrd="0" destOrd="0" presId="urn:microsoft.com/office/officeart/2005/8/layout/hierarchy4"/>
    <dgm:cxn modelId="{2FBD9AA5-2AD5-4306-9C70-5B2E077AF565}" type="presOf" srcId="{E9FCD32E-6C2E-4A78-A279-E24EAA852A4D}" destId="{19A90E29-AB93-46F4-9798-BF0FE83A1616}" srcOrd="0" destOrd="0" presId="urn:microsoft.com/office/officeart/2005/8/layout/hierarchy4"/>
    <dgm:cxn modelId="{0296C826-D939-4EDC-9BB4-9D42E32C15AB}" type="presOf" srcId="{62A8EB95-DE23-4433-B0B9-9D410F538055}" destId="{0FBE5743-2E0A-4DCC-BD95-6721556E4854}" srcOrd="0" destOrd="0" presId="urn:microsoft.com/office/officeart/2005/8/layout/hierarchy4"/>
    <dgm:cxn modelId="{799CF331-1F4D-47DE-8B04-40274C18DFCA}" srcId="{BF8BDBF3-FA2F-4CAA-A72B-90823EEBC950}" destId="{11898653-F529-4ACB-BC46-66CA256C4505}" srcOrd="0" destOrd="0" parTransId="{B6437877-B452-43B5-B738-3FFA179FEDD1}" sibTransId="{2B273F6D-D0F1-4815-9C3D-03FA29E686D4}"/>
    <dgm:cxn modelId="{5B368DAE-399C-404D-8B9A-B4A56A4BF07A}" srcId="{11898653-F529-4ACB-BC46-66CA256C4505}" destId="{E626B21E-F45A-45C8-8FC9-B1267E8ADE12}" srcOrd="0" destOrd="0" parTransId="{73A42714-4AA5-4986-BC55-20554719AEE9}" sibTransId="{71B5538E-3B5B-4138-B938-99FBE20B4D3B}"/>
    <dgm:cxn modelId="{EEC3B85F-C7B4-4836-9297-60F4AEC57A45}" type="presOf" srcId="{E626B21E-F45A-45C8-8FC9-B1267E8ADE12}" destId="{662AA848-4A80-40D1-89C6-087AE65F3FE4}" srcOrd="0" destOrd="0" presId="urn:microsoft.com/office/officeart/2005/8/layout/hierarchy4"/>
    <dgm:cxn modelId="{B30F10DA-5FA4-4567-A77A-E5CFC0FF11BF}" srcId="{FD48EE2C-9723-4A38-94C3-A6EC7AFCCAFD}" destId="{9972EC19-BC33-4E19-9461-3A5B954F1295}" srcOrd="0" destOrd="0" parTransId="{01BEB19D-C6D2-4D6F-BE9A-07D3F6E94080}" sibTransId="{7050A8BB-F2BB-4328-83F9-87FAB6FE113C}"/>
    <dgm:cxn modelId="{0C150B85-7BB8-463A-BD65-395B6C390C4B}" type="presOf" srcId="{BF8BDBF3-FA2F-4CAA-A72B-90823EEBC950}" destId="{4773031E-83B8-43FE-B662-CE25A70214CC}" srcOrd="0" destOrd="0" presId="urn:microsoft.com/office/officeart/2005/8/layout/hierarchy4"/>
    <dgm:cxn modelId="{7E629913-C203-448E-820E-72A45A7F1365}" type="presOf" srcId="{834F9EB4-9066-4960-B499-8C6D39D36945}" destId="{E02DF699-B802-4CA2-954E-3F49DE5CEEBF}" srcOrd="0" destOrd="0" presId="urn:microsoft.com/office/officeart/2005/8/layout/hierarchy4"/>
    <dgm:cxn modelId="{57834FD8-649F-4243-A932-1C03BC9784A8}" type="presOf" srcId="{9972EC19-BC33-4E19-9461-3A5B954F1295}" destId="{6381E43C-729A-4B06-9973-157DC8889BDC}" srcOrd="0" destOrd="0" presId="urn:microsoft.com/office/officeart/2005/8/layout/hierarchy4"/>
    <dgm:cxn modelId="{0E056D46-8115-41C9-92A1-2A93F7145D32}" type="presOf" srcId="{FD48EE2C-9723-4A38-94C3-A6EC7AFCCAFD}" destId="{ABAD9D8E-C5D8-4D30-9C76-D1B1B99E7F95}" srcOrd="0" destOrd="0" presId="urn:microsoft.com/office/officeart/2005/8/layout/hierarchy4"/>
    <dgm:cxn modelId="{08BB65AD-BA72-4E1B-9528-B4C09A7042EE}" type="presOf" srcId="{176DB17E-7518-46DC-848D-6E08012F2396}" destId="{283DB0F0-5029-4505-81C8-4F7190FC7A48}" srcOrd="0" destOrd="0" presId="urn:microsoft.com/office/officeart/2005/8/layout/hierarchy4"/>
    <dgm:cxn modelId="{390A9EB8-0D6A-4548-B3F1-505824E96E82}" srcId="{9E1F5980-A5CC-408F-9B8A-3F293D6AF96F}" destId="{B7C9160E-E513-40B0-A542-A6998956A910}" srcOrd="0" destOrd="0" parTransId="{29ABD41F-CBD2-4718-A312-C1A8ADFD9780}" sibTransId="{C985F598-4EFF-45D6-A81A-648C92324F31}"/>
    <dgm:cxn modelId="{46A3D417-0893-4F33-9D6B-BBB7CF578DA1}" type="presOf" srcId="{879F0502-BE43-4ACF-9428-6C1F64AC4FAB}" destId="{1F38CB3C-0EEC-48D4-AE61-7716CA5D66D5}" srcOrd="0" destOrd="0" presId="urn:microsoft.com/office/officeart/2005/8/layout/hierarchy4"/>
    <dgm:cxn modelId="{C69A041E-6D23-4999-9F3C-61C623C2DFB3}" type="presOf" srcId="{48A34EFE-FC9B-447E-B27D-D42F573144A4}" destId="{FD786CB6-FE8E-448E-92BC-1146E9F602B8}" srcOrd="0" destOrd="0" presId="urn:microsoft.com/office/officeart/2005/8/layout/hierarchy4"/>
    <dgm:cxn modelId="{FE67425D-0F9B-43F3-B1CC-21B26623F963}" srcId="{B7C9160E-E513-40B0-A542-A6998956A910}" destId="{48A34EFE-FC9B-447E-B27D-D42F573144A4}" srcOrd="0" destOrd="0" parTransId="{6FD3A3C0-C09D-4620-AE02-54485CE4D57E}" sibTransId="{49C5CD9B-D33B-43F6-A335-8835C9E0AE3C}"/>
    <dgm:cxn modelId="{785B3F40-B422-4F7F-8440-19986D03421C}" srcId="{E626B21E-F45A-45C8-8FC9-B1267E8ADE12}" destId="{879F0502-BE43-4ACF-9428-6C1F64AC4FAB}" srcOrd="0" destOrd="0" parTransId="{C1D9B77F-C530-4ECF-82DD-1346FF588682}" sibTransId="{AFCCB65D-0993-41D3-97D4-3514EE45F00F}"/>
    <dgm:cxn modelId="{42F4F7BF-0FB0-43DE-B36B-62F8E636ECB0}" srcId="{04F4B031-8C31-4C5B-B59E-7227437F4ACE}" destId="{BF8BDBF3-FA2F-4CAA-A72B-90823EEBC950}" srcOrd="1" destOrd="0" parTransId="{3204C9CF-3235-4F18-AD64-98E51CAF79C1}" sibTransId="{7756FE81-5C3E-47E3-95ED-F68687B98E42}"/>
    <dgm:cxn modelId="{7901137E-5471-49D6-BCDB-C391005132A8}" srcId="{04F4B031-8C31-4C5B-B59E-7227437F4ACE}" destId="{FD48EE2C-9723-4A38-94C3-A6EC7AFCCAFD}" srcOrd="2" destOrd="0" parTransId="{E7E2AAFF-DF7E-4BBA-A3C0-6D64102F7004}" sibTransId="{0B5395E2-0F1B-41D1-867B-C1AFBE4D5EB5}"/>
    <dgm:cxn modelId="{D783074A-8E0D-4078-9548-F4979ECA33CF}" type="presOf" srcId="{11898653-F529-4ACB-BC46-66CA256C4505}" destId="{3B4BE365-5DE5-42D9-B51E-66E9FB43DFED}" srcOrd="0" destOrd="0" presId="urn:microsoft.com/office/officeart/2005/8/layout/hierarchy4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314B166C-3132-4BC4-ADA8-FB908B0010E7}" srcId="{31008B27-804A-42FA-8203-11F55A560B8E}" destId="{E9FCD32E-6C2E-4A78-A279-E24EAA852A4D}" srcOrd="0" destOrd="0" parTransId="{99B654CE-12A0-4081-A94D-75DED6F46B56}" sibTransId="{57877A98-1D08-485B-9058-42068DDC0B5E}"/>
    <dgm:cxn modelId="{3202B21E-5722-4769-99D3-1C43018EF493}" type="presOf" srcId="{31008B27-804A-42FA-8203-11F55A560B8E}" destId="{173E792D-F652-431B-BA94-B91E263F4F7E}" srcOrd="0" destOrd="0" presId="urn:microsoft.com/office/officeart/2005/8/layout/hierarchy4"/>
    <dgm:cxn modelId="{FB568082-5919-4803-87EA-6D21FA7CA920}" type="presOf" srcId="{B7C9160E-E513-40B0-A542-A6998956A910}" destId="{9B66FF6B-164B-4126-8D5A-D0C29A0AF547}" srcOrd="0" destOrd="0" presId="urn:microsoft.com/office/officeart/2005/8/layout/hierarchy4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61B09B3D-8DE0-4B4A-9CC0-504F9169B45D}" type="presParOf" srcId="{283DB0F0-5029-4505-81C8-4F7190FC7A48}" destId="{C8A4497C-6CC1-4776-99D5-6F489FBBC9E4}" srcOrd="0" destOrd="0" presId="urn:microsoft.com/office/officeart/2005/8/layout/hierarchy4"/>
    <dgm:cxn modelId="{7813281B-5B71-416E-86E0-D7FF2F26915C}" type="presParOf" srcId="{C8A4497C-6CC1-4776-99D5-6F489FBBC9E4}" destId="{45A17B06-C4D8-4E41-BC45-ED30420B37EA}" srcOrd="0" destOrd="0" presId="urn:microsoft.com/office/officeart/2005/8/layout/hierarchy4"/>
    <dgm:cxn modelId="{CA88B95C-199F-47E2-A1C8-5FDF5874154F}" type="presParOf" srcId="{C8A4497C-6CC1-4776-99D5-6F489FBBC9E4}" destId="{AD3A7BBC-FD99-4382-BDBA-309AC4C4F40A}" srcOrd="1" destOrd="0" presId="urn:microsoft.com/office/officeart/2005/8/layout/hierarchy4"/>
    <dgm:cxn modelId="{55CFB8AB-EB08-4553-8C58-07328AE40C9D}" type="presParOf" srcId="{C8A4497C-6CC1-4776-99D5-6F489FBBC9E4}" destId="{DE77DE45-237D-4722-8202-A5407A486872}" srcOrd="2" destOrd="0" presId="urn:microsoft.com/office/officeart/2005/8/layout/hierarchy4"/>
    <dgm:cxn modelId="{2953E1D7-D732-4000-AC82-968306504CC6}" type="presParOf" srcId="{DE77DE45-237D-4722-8202-A5407A486872}" destId="{2BB0944E-4295-4B6A-8DDD-C80E4B205FAB}" srcOrd="0" destOrd="0" presId="urn:microsoft.com/office/officeart/2005/8/layout/hierarchy4"/>
    <dgm:cxn modelId="{9A420E6E-7809-49FD-88B0-017E439F97C1}" type="presParOf" srcId="{2BB0944E-4295-4B6A-8DDD-C80E4B205FAB}" destId="{0FBE5743-2E0A-4DCC-BD95-6721556E4854}" srcOrd="0" destOrd="0" presId="urn:microsoft.com/office/officeart/2005/8/layout/hierarchy4"/>
    <dgm:cxn modelId="{747B6C34-FD3B-45C4-83EB-972907B93474}" type="presParOf" srcId="{2BB0944E-4295-4B6A-8DDD-C80E4B205FAB}" destId="{C8FDB907-31F4-4236-A500-DE714D8B7757}" srcOrd="1" destOrd="0" presId="urn:microsoft.com/office/officeart/2005/8/layout/hierarchy4"/>
    <dgm:cxn modelId="{3664A4DB-7B11-4399-9BE9-B12017923C3D}" type="presParOf" srcId="{2BB0944E-4295-4B6A-8DDD-C80E4B205FAB}" destId="{5BE82930-D981-48AE-B90C-B3F4DF181A5A}" srcOrd="2" destOrd="0" presId="urn:microsoft.com/office/officeart/2005/8/layout/hierarchy4"/>
    <dgm:cxn modelId="{A9762EE9-8F66-4996-B015-E25C396F35EA}" type="presParOf" srcId="{5BE82930-D981-48AE-B90C-B3F4DF181A5A}" destId="{65932F89-9BC3-4901-AB0B-503475D95687}" srcOrd="0" destOrd="0" presId="urn:microsoft.com/office/officeart/2005/8/layout/hierarchy4"/>
    <dgm:cxn modelId="{D40E47DF-1CE2-4E27-B935-D68396DAE2A4}" type="presParOf" srcId="{65932F89-9BC3-4901-AB0B-503475D95687}" destId="{E02DF699-B802-4CA2-954E-3F49DE5CEEBF}" srcOrd="0" destOrd="0" presId="urn:microsoft.com/office/officeart/2005/8/layout/hierarchy4"/>
    <dgm:cxn modelId="{5B3B9A6F-D9B0-4F33-AE68-CAE7CFA4741D}" type="presParOf" srcId="{65932F89-9BC3-4901-AB0B-503475D95687}" destId="{5F1F919F-1B99-4740-986D-4F71773B3B23}" srcOrd="1" destOrd="0" presId="urn:microsoft.com/office/officeart/2005/8/layout/hierarchy4"/>
    <dgm:cxn modelId="{70B96E20-CB05-407B-8ACA-936010F5792A}" type="presParOf" srcId="{65932F89-9BC3-4901-AB0B-503475D95687}" destId="{225E2F2A-D021-4115-9C7B-4A1203D82FF6}" srcOrd="2" destOrd="0" presId="urn:microsoft.com/office/officeart/2005/8/layout/hierarchy4"/>
    <dgm:cxn modelId="{7B2811C9-004A-461F-88BC-1647B911D315}" type="presParOf" srcId="{225E2F2A-D021-4115-9C7B-4A1203D82FF6}" destId="{FC12B5DA-E0C4-479F-B59F-134D7090362B}" srcOrd="0" destOrd="0" presId="urn:microsoft.com/office/officeart/2005/8/layout/hierarchy4"/>
    <dgm:cxn modelId="{CDCA328B-7B92-4F8D-83DA-0D493CF68838}" type="presParOf" srcId="{FC12B5DA-E0C4-479F-B59F-134D7090362B}" destId="{14B7B939-C310-4EB4-A377-49CB5D04C970}" srcOrd="0" destOrd="0" presId="urn:microsoft.com/office/officeart/2005/8/layout/hierarchy4"/>
    <dgm:cxn modelId="{8DE14846-D0D8-4D62-8B1B-257885596106}" type="presParOf" srcId="{FC12B5DA-E0C4-479F-B59F-134D7090362B}" destId="{535B8C0D-6E58-45F7-9E14-E7B9A57DE48E}" srcOrd="1" destOrd="0" presId="urn:microsoft.com/office/officeart/2005/8/layout/hierarchy4"/>
    <dgm:cxn modelId="{22A44B07-FB0D-4BB7-A16B-8AB5DA5ACDC9}" type="presParOf" srcId="{FC12B5DA-E0C4-479F-B59F-134D7090362B}" destId="{471BFEDB-BF38-4D3A-B1E4-7EE8DAAFC382}" srcOrd="2" destOrd="0" presId="urn:microsoft.com/office/officeart/2005/8/layout/hierarchy4"/>
    <dgm:cxn modelId="{0E9A7B39-6AFA-4F5E-80ED-03CC14749DA5}" type="presParOf" srcId="{471BFEDB-BF38-4D3A-B1E4-7EE8DAAFC382}" destId="{5B6FA5FD-E419-4ABC-AFEA-862C2B5B28D2}" srcOrd="0" destOrd="0" presId="urn:microsoft.com/office/officeart/2005/8/layout/hierarchy4"/>
    <dgm:cxn modelId="{44092A9F-D52E-4F6D-90F6-AEF1328A7274}" type="presParOf" srcId="{5B6FA5FD-E419-4ABC-AFEA-862C2B5B28D2}" destId="{9B66FF6B-164B-4126-8D5A-D0C29A0AF547}" srcOrd="0" destOrd="0" presId="urn:microsoft.com/office/officeart/2005/8/layout/hierarchy4"/>
    <dgm:cxn modelId="{63B9D65D-90F7-486B-9882-40D8EF4711B5}" type="presParOf" srcId="{5B6FA5FD-E419-4ABC-AFEA-862C2B5B28D2}" destId="{B9A1546E-CF47-4917-8FF2-930C0C726B5A}" srcOrd="1" destOrd="0" presId="urn:microsoft.com/office/officeart/2005/8/layout/hierarchy4"/>
    <dgm:cxn modelId="{80013654-2FE5-4694-8E29-BF8623B24F38}" type="presParOf" srcId="{5B6FA5FD-E419-4ABC-AFEA-862C2B5B28D2}" destId="{36C775B6-1CAE-497A-86F5-40D2F3F8B748}" srcOrd="2" destOrd="0" presId="urn:microsoft.com/office/officeart/2005/8/layout/hierarchy4"/>
    <dgm:cxn modelId="{071D8987-A90E-4986-8613-EE40429FEC2C}" type="presParOf" srcId="{36C775B6-1CAE-497A-86F5-40D2F3F8B748}" destId="{99E783AD-73FB-4A13-B6BB-49B3E668F507}" srcOrd="0" destOrd="0" presId="urn:microsoft.com/office/officeart/2005/8/layout/hierarchy4"/>
    <dgm:cxn modelId="{6199C806-D9D8-42DB-A14E-134AB16D7B85}" type="presParOf" srcId="{99E783AD-73FB-4A13-B6BB-49B3E668F507}" destId="{FD786CB6-FE8E-448E-92BC-1146E9F602B8}" srcOrd="0" destOrd="0" presId="urn:microsoft.com/office/officeart/2005/8/layout/hierarchy4"/>
    <dgm:cxn modelId="{09449F19-0309-4BF1-8042-BD2E3B21ADC5}" type="presParOf" srcId="{99E783AD-73FB-4A13-B6BB-49B3E668F507}" destId="{81DADD4A-A28A-4386-A8F7-880E8A383B44}" srcOrd="1" destOrd="0" presId="urn:microsoft.com/office/officeart/2005/8/layout/hierarchy4"/>
    <dgm:cxn modelId="{B0FD49EF-D652-4AAD-BEE4-C3F883344988}" type="presParOf" srcId="{DE77DE45-237D-4722-8202-A5407A486872}" destId="{C530D827-473A-4ED6-A191-FE7CB394B714}" srcOrd="1" destOrd="0" presId="urn:microsoft.com/office/officeart/2005/8/layout/hierarchy4"/>
    <dgm:cxn modelId="{255AFEC5-6E57-4039-B93A-46DEC24574E8}" type="presParOf" srcId="{DE77DE45-237D-4722-8202-A5407A486872}" destId="{34A83862-4D9E-4B99-92C0-AF00C67E6948}" srcOrd="2" destOrd="0" presId="urn:microsoft.com/office/officeart/2005/8/layout/hierarchy4"/>
    <dgm:cxn modelId="{0E94A973-465A-4CA0-AC10-6A2792E13D0D}" type="presParOf" srcId="{34A83862-4D9E-4B99-92C0-AF00C67E6948}" destId="{4773031E-83B8-43FE-B662-CE25A70214CC}" srcOrd="0" destOrd="0" presId="urn:microsoft.com/office/officeart/2005/8/layout/hierarchy4"/>
    <dgm:cxn modelId="{64C6FFCD-C2EF-447B-B2DD-005E9FAF840D}" type="presParOf" srcId="{34A83862-4D9E-4B99-92C0-AF00C67E6948}" destId="{DAA772B0-1C7F-40A1-B4FD-19E3D14691A4}" srcOrd="1" destOrd="0" presId="urn:microsoft.com/office/officeart/2005/8/layout/hierarchy4"/>
    <dgm:cxn modelId="{19789074-AE24-4C73-A0F1-DD2024EF9C10}" type="presParOf" srcId="{34A83862-4D9E-4B99-92C0-AF00C67E6948}" destId="{4BA38BBC-8450-40E5-B789-B8469D59A434}" srcOrd="2" destOrd="0" presId="urn:microsoft.com/office/officeart/2005/8/layout/hierarchy4"/>
    <dgm:cxn modelId="{62DC31A7-C1CF-4F02-AF17-803113FB4F3F}" type="presParOf" srcId="{4BA38BBC-8450-40E5-B789-B8469D59A434}" destId="{16B79F85-A981-4282-B4E5-1C94FAE7BBF8}" srcOrd="0" destOrd="0" presId="urn:microsoft.com/office/officeart/2005/8/layout/hierarchy4"/>
    <dgm:cxn modelId="{D4A1F762-B1AD-433E-9711-F6381EAB7ADD}" type="presParOf" srcId="{16B79F85-A981-4282-B4E5-1C94FAE7BBF8}" destId="{3B4BE365-5DE5-42D9-B51E-66E9FB43DFED}" srcOrd="0" destOrd="0" presId="urn:microsoft.com/office/officeart/2005/8/layout/hierarchy4"/>
    <dgm:cxn modelId="{45F4F8CF-52C9-4C3D-AE55-CE075874BDFD}" type="presParOf" srcId="{16B79F85-A981-4282-B4E5-1C94FAE7BBF8}" destId="{16F737F7-FECA-4A0C-A624-5CE062FA51DA}" srcOrd="1" destOrd="0" presId="urn:microsoft.com/office/officeart/2005/8/layout/hierarchy4"/>
    <dgm:cxn modelId="{0C577650-98D2-4533-B22F-8B1F9F159AF4}" type="presParOf" srcId="{16B79F85-A981-4282-B4E5-1C94FAE7BBF8}" destId="{A039768C-B293-4A8B-BA19-70B9BB9560CF}" srcOrd="2" destOrd="0" presId="urn:microsoft.com/office/officeart/2005/8/layout/hierarchy4"/>
    <dgm:cxn modelId="{0A5B24F1-9595-4F93-B71C-D14F8827C4DD}" type="presParOf" srcId="{A039768C-B293-4A8B-BA19-70B9BB9560CF}" destId="{19C1A254-C0BF-451A-964C-A2BAF2862B19}" srcOrd="0" destOrd="0" presId="urn:microsoft.com/office/officeart/2005/8/layout/hierarchy4"/>
    <dgm:cxn modelId="{591B7B1A-6461-4203-8B3C-A3445E806FB8}" type="presParOf" srcId="{19C1A254-C0BF-451A-964C-A2BAF2862B19}" destId="{662AA848-4A80-40D1-89C6-087AE65F3FE4}" srcOrd="0" destOrd="0" presId="urn:microsoft.com/office/officeart/2005/8/layout/hierarchy4"/>
    <dgm:cxn modelId="{1642B616-56C7-447A-B7FC-485245818D1C}" type="presParOf" srcId="{19C1A254-C0BF-451A-964C-A2BAF2862B19}" destId="{C95BBB3C-5431-4362-A123-A4CEA7581D98}" srcOrd="1" destOrd="0" presId="urn:microsoft.com/office/officeart/2005/8/layout/hierarchy4"/>
    <dgm:cxn modelId="{0C9C2051-2250-492F-B34B-DDEC1E5B2811}" type="presParOf" srcId="{19C1A254-C0BF-451A-964C-A2BAF2862B19}" destId="{B80CC4AA-43D5-4F76-B95D-8603A5223EEB}" srcOrd="2" destOrd="0" presId="urn:microsoft.com/office/officeart/2005/8/layout/hierarchy4"/>
    <dgm:cxn modelId="{C3687F8F-FD88-433B-A451-8A0CCA544E3A}" type="presParOf" srcId="{B80CC4AA-43D5-4F76-B95D-8603A5223EEB}" destId="{DD7E7CC0-3B59-4377-8815-62AB70936CB8}" srcOrd="0" destOrd="0" presId="urn:microsoft.com/office/officeart/2005/8/layout/hierarchy4"/>
    <dgm:cxn modelId="{27C2DBC4-6608-425B-9110-7282A9E83D6F}" type="presParOf" srcId="{DD7E7CC0-3B59-4377-8815-62AB70936CB8}" destId="{1F38CB3C-0EEC-48D4-AE61-7716CA5D66D5}" srcOrd="0" destOrd="0" presId="urn:microsoft.com/office/officeart/2005/8/layout/hierarchy4"/>
    <dgm:cxn modelId="{621B5CAC-D6E2-4302-B332-768D14F90E6F}" type="presParOf" srcId="{DD7E7CC0-3B59-4377-8815-62AB70936CB8}" destId="{41876C83-44D6-4236-9B5F-DE979F8E2F86}" srcOrd="1" destOrd="0" presId="urn:microsoft.com/office/officeart/2005/8/layout/hierarchy4"/>
    <dgm:cxn modelId="{AA1DB661-BD82-44CA-BC7E-20551277C344}" type="presParOf" srcId="{DE77DE45-237D-4722-8202-A5407A486872}" destId="{C54364E6-06A0-4698-AF65-4897B9B57D78}" srcOrd="3" destOrd="0" presId="urn:microsoft.com/office/officeart/2005/8/layout/hierarchy4"/>
    <dgm:cxn modelId="{4CD820E2-6FB2-44E8-B07D-E2A71771F6AB}" type="presParOf" srcId="{DE77DE45-237D-4722-8202-A5407A486872}" destId="{FF152C38-0635-4E4D-918C-43E51350C291}" srcOrd="4" destOrd="0" presId="urn:microsoft.com/office/officeart/2005/8/layout/hierarchy4"/>
    <dgm:cxn modelId="{08D17801-0806-432A-8230-D3135EE3E1AE}" type="presParOf" srcId="{FF152C38-0635-4E4D-918C-43E51350C291}" destId="{ABAD9D8E-C5D8-4D30-9C76-D1B1B99E7F95}" srcOrd="0" destOrd="0" presId="urn:microsoft.com/office/officeart/2005/8/layout/hierarchy4"/>
    <dgm:cxn modelId="{DC8B4A25-CE4B-42C6-AF63-6691CB7E2332}" type="presParOf" srcId="{FF152C38-0635-4E4D-918C-43E51350C291}" destId="{50C86155-1AA6-4259-AD62-CAAE4D299998}" srcOrd="1" destOrd="0" presId="urn:microsoft.com/office/officeart/2005/8/layout/hierarchy4"/>
    <dgm:cxn modelId="{8A0E72B4-B76A-4E72-BF36-977CEBDEA648}" type="presParOf" srcId="{FF152C38-0635-4E4D-918C-43E51350C291}" destId="{9D0217B4-9A03-4A96-8325-A10269D98ECD}" srcOrd="2" destOrd="0" presId="urn:microsoft.com/office/officeart/2005/8/layout/hierarchy4"/>
    <dgm:cxn modelId="{D6250A4F-CB43-4B2D-A30D-0A9F0C3AE37E}" type="presParOf" srcId="{9D0217B4-9A03-4A96-8325-A10269D98ECD}" destId="{1B9009E9-E0BD-409C-BAE5-6B319D95331F}" srcOrd="0" destOrd="0" presId="urn:microsoft.com/office/officeart/2005/8/layout/hierarchy4"/>
    <dgm:cxn modelId="{74B19309-A66E-4D47-85A1-7DE76D57B671}" type="presParOf" srcId="{1B9009E9-E0BD-409C-BAE5-6B319D95331F}" destId="{6381E43C-729A-4B06-9973-157DC8889BDC}" srcOrd="0" destOrd="0" presId="urn:microsoft.com/office/officeart/2005/8/layout/hierarchy4"/>
    <dgm:cxn modelId="{80B151E6-8565-41C2-A0FD-FE13CFB20805}" type="presParOf" srcId="{1B9009E9-E0BD-409C-BAE5-6B319D95331F}" destId="{342A5790-97BF-4713-88B7-542D54837830}" srcOrd="1" destOrd="0" presId="urn:microsoft.com/office/officeart/2005/8/layout/hierarchy4"/>
    <dgm:cxn modelId="{2AA5A7D0-08B1-4647-94DF-1242F1AB1495}" type="presParOf" srcId="{1B9009E9-E0BD-409C-BAE5-6B319D95331F}" destId="{A736C4CF-B374-4F60-81A6-444E4BBAB99B}" srcOrd="2" destOrd="0" presId="urn:microsoft.com/office/officeart/2005/8/layout/hierarchy4"/>
    <dgm:cxn modelId="{1D2C1F5C-86F6-4252-A60C-47BD944F3598}" type="presParOf" srcId="{A736C4CF-B374-4F60-81A6-444E4BBAB99B}" destId="{32D60AFC-84F5-46C8-91AB-523A27AEDAA2}" srcOrd="0" destOrd="0" presId="urn:microsoft.com/office/officeart/2005/8/layout/hierarchy4"/>
    <dgm:cxn modelId="{826EF90A-DF65-4F9B-9296-08DD497B530E}" type="presParOf" srcId="{32D60AFC-84F5-46C8-91AB-523A27AEDAA2}" destId="{173E792D-F652-431B-BA94-B91E263F4F7E}" srcOrd="0" destOrd="0" presId="urn:microsoft.com/office/officeart/2005/8/layout/hierarchy4"/>
    <dgm:cxn modelId="{EE925152-EAFD-4821-A8B0-7817449EA1DD}" type="presParOf" srcId="{32D60AFC-84F5-46C8-91AB-523A27AEDAA2}" destId="{A77A1419-0329-4416-899A-A6D41933B20D}" srcOrd="1" destOrd="0" presId="urn:microsoft.com/office/officeart/2005/8/layout/hierarchy4"/>
    <dgm:cxn modelId="{1A2B2E02-EB1B-45E0-A7EF-9C56F8446E8F}" type="presParOf" srcId="{32D60AFC-84F5-46C8-91AB-523A27AEDAA2}" destId="{8F5785F5-3961-45B1-964F-A7CDA6C6CD92}" srcOrd="2" destOrd="0" presId="urn:microsoft.com/office/officeart/2005/8/layout/hierarchy4"/>
    <dgm:cxn modelId="{20C08563-8BDE-4BA6-82F6-8B51B74DCB39}" type="presParOf" srcId="{8F5785F5-3961-45B1-964F-A7CDA6C6CD92}" destId="{647A49BD-2A3A-41F1-8E50-C8FF3E8D64B6}" srcOrd="0" destOrd="0" presId="urn:microsoft.com/office/officeart/2005/8/layout/hierarchy4"/>
    <dgm:cxn modelId="{20E22B2A-AF64-485A-A22C-C0D9743BFE0F}" type="presParOf" srcId="{647A49BD-2A3A-41F1-8E50-C8FF3E8D64B6}" destId="{19A90E29-AB93-46F4-9798-BF0FE83A1616}" srcOrd="0" destOrd="0" presId="urn:microsoft.com/office/officeart/2005/8/layout/hierarchy4"/>
    <dgm:cxn modelId="{34BE749B-3351-45F4-9E37-0E146165C8FB}" type="presParOf" srcId="{647A49BD-2A3A-41F1-8E50-C8FF3E8D64B6}" destId="{14EB6AFF-2BC9-47AA-9DF0-3F7A9D319A8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uk-UA" sz="1600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 custT="1"/>
      <dgm:spPr/>
      <dgm:t>
        <a:bodyPr/>
        <a:lstStyle/>
        <a:p>
          <a:r>
            <a:rPr lang="uk-UA" sz="1000" b="1" dirty="0" smtClean="0">
              <a:latin typeface="Trebuchet MS" pitchFamily="34" charset="0"/>
            </a:rPr>
            <a:t>назва земельної ділянки</a:t>
          </a:r>
          <a:endParaRPr lang="uk-UA" sz="1000" b="1" dirty="0">
            <a:latin typeface="Trebuchet MS" pitchFamily="34" charset="0"/>
          </a:endParaRPr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 custT="1"/>
      <dgm:spPr/>
      <dgm:t>
        <a:bodyPr/>
        <a:lstStyle/>
        <a:p>
          <a:r>
            <a:rPr lang="uk-UA" sz="1200" b="1" dirty="0" smtClean="0"/>
            <a:t>попередній </a:t>
          </a:r>
          <a:r>
            <a:rPr lang="uk-UA" sz="1200" b="1" dirty="0" err="1" smtClean="0"/>
            <a:t>Кф</a:t>
          </a:r>
          <a:endParaRPr lang="uk-UA" sz="1200" b="1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ru-RU" sz="1000" b="0" dirty="0" smtClean="0">
              <a:latin typeface="Trebuchet MS" pitchFamily="34" charset="0"/>
            </a:rPr>
            <a:t>за </a:t>
          </a:r>
          <a:r>
            <a:rPr lang="ru-RU" sz="1000" b="0" dirty="0" err="1" smtClean="0">
              <a:latin typeface="Trebuchet MS" pitchFamily="34" charset="0"/>
            </a:rPr>
            <a:t>земельні</a:t>
          </a:r>
          <a:r>
            <a:rPr lang="ru-RU" sz="1000" b="0" dirty="0" smtClean="0">
              <a:latin typeface="Trebuchet MS" pitchFamily="34" charset="0"/>
            </a:rPr>
            <a:t> ділянки, </a:t>
          </a:r>
          <a:r>
            <a:rPr lang="ru-RU" sz="1000" b="0" dirty="0" err="1" smtClean="0">
              <a:latin typeface="Trebuchet MS" pitchFamily="34" charset="0"/>
            </a:rPr>
            <a:t>яким</a:t>
          </a:r>
          <a:r>
            <a:rPr lang="ru-RU" sz="1000" b="0" dirty="0" smtClean="0">
              <a:latin typeface="Trebuchet MS" pitchFamily="34" charset="0"/>
            </a:rPr>
            <a:t> </a:t>
          </a:r>
          <a:r>
            <a:rPr lang="ru-RU" sz="1000" b="0" dirty="0" err="1" smtClean="0">
              <a:latin typeface="Trebuchet MS" pitchFamily="34" charset="0"/>
            </a:rPr>
            <a:t>згідно</a:t>
          </a:r>
          <a:r>
            <a:rPr lang="ru-RU" sz="1000" b="0" dirty="0" smtClean="0">
              <a:latin typeface="Trebuchet MS" pitchFamily="34" charset="0"/>
            </a:rPr>
            <a:t> КВЦПЗ </a:t>
          </a:r>
          <a:r>
            <a:rPr lang="ru-RU" sz="1000" b="0" dirty="0" err="1" smtClean="0">
              <a:latin typeface="Trebuchet MS" pitchFamily="34" charset="0"/>
            </a:rPr>
            <a:t>присвоєно</a:t>
          </a:r>
          <a:r>
            <a:rPr lang="ru-RU" sz="1000" b="0" dirty="0" smtClean="0">
              <a:latin typeface="Trebuchet MS" pitchFamily="34" charset="0"/>
            </a:rPr>
            <a:t> </a:t>
          </a:r>
          <a:r>
            <a:rPr lang="ru-RU" sz="1000" b="0" dirty="0" err="1" smtClean="0">
              <a:latin typeface="Trebuchet MS" pitchFamily="34" charset="0"/>
            </a:rPr>
            <a:t>коди</a:t>
          </a:r>
          <a:r>
            <a:rPr lang="ru-RU" sz="1000" b="0" dirty="0" smtClean="0">
              <a:latin typeface="Trebuchet MS" pitchFamily="34" charset="0"/>
            </a:rPr>
            <a:t>:</a:t>
          </a:r>
          <a:endParaRPr lang="uk-UA" sz="1000" b="0" dirty="0" smtClean="0">
            <a:latin typeface="Trebuchet MS" pitchFamily="34" charset="0"/>
          </a:endParaRPr>
        </a:p>
        <a:p>
          <a:r>
            <a:rPr lang="uk-UA" sz="1000" b="0" dirty="0" smtClean="0">
              <a:latin typeface="Trebuchet MS" pitchFamily="34" charset="0"/>
            </a:rPr>
            <a:t> 11.01 «Для розміщення та експлуатації основних, підсобних і допоміжних будівель та споруд підприємств, що пов'язані з користуванням надрами» </a:t>
          </a:r>
        </a:p>
        <a:p>
          <a:r>
            <a:rPr lang="uk-UA" sz="1000" b="0" dirty="0" smtClean="0">
              <a:latin typeface="Trebuchet MS" pitchFamily="34" charset="0"/>
            </a:rPr>
            <a:t> 11.02  Для розміщення та експлуатації основних, підсобних і допоміжних будівель та споруд підприємств переробної, машинобудівної та іншої промисловості</a:t>
          </a:r>
        </a:p>
        <a:p>
          <a:r>
            <a:rPr lang="uk-UA" sz="1000" b="0" dirty="0" smtClean="0">
              <a:latin typeface="Trebuchet MS" pitchFamily="34" charset="0"/>
            </a:rPr>
            <a:t>11.03 Для розміщення та експлуатації основних, підсобних і допоміжних будівель та споруд будівельних організацій та підприємств</a:t>
          </a:r>
        </a:p>
        <a:p>
          <a:r>
            <a:rPr lang="ru-RU" sz="1000" b="0" dirty="0" smtClean="0">
              <a:latin typeface="Trebuchet MS" pitchFamily="34" charset="0"/>
            </a:rPr>
            <a:t>та </a:t>
          </a:r>
          <a:r>
            <a:rPr lang="ru-RU" sz="1000" b="0" dirty="0" err="1" smtClean="0">
              <a:latin typeface="Trebuchet MS" pitchFamily="34" charset="0"/>
            </a:rPr>
            <a:t>які</a:t>
          </a:r>
          <a:r>
            <a:rPr lang="ru-RU" sz="1000" b="0" dirty="0" smtClean="0">
              <a:latin typeface="Trebuchet MS" pitchFamily="34" charset="0"/>
            </a:rPr>
            <a:t> </a:t>
          </a:r>
          <a:r>
            <a:rPr lang="ru-RU" sz="1000" b="0" dirty="0" err="1" smtClean="0">
              <a:latin typeface="Trebuchet MS" pitchFamily="34" charset="0"/>
            </a:rPr>
            <a:t>використовуються</a:t>
          </a:r>
          <a:r>
            <a:rPr lang="ru-RU" sz="1000" b="0" dirty="0" smtClean="0">
              <a:latin typeface="Trebuchet MS" pitchFamily="34" charset="0"/>
            </a:rPr>
            <a:t> для </a:t>
          </a:r>
          <a:r>
            <a:rPr lang="ru-RU" sz="1000" b="0" dirty="0" err="1" smtClean="0">
              <a:latin typeface="Trebuchet MS" pitchFamily="34" charset="0"/>
            </a:rPr>
            <a:t>комерційної</a:t>
          </a:r>
          <a:r>
            <a:rPr lang="ru-RU" sz="1000" b="0" dirty="0" smtClean="0">
              <a:latin typeface="Trebuchet MS" pitchFamily="34" charset="0"/>
            </a:rPr>
            <a:t> діяльності</a:t>
          </a:r>
          <a:r>
            <a:rPr lang="uk-UA" sz="1000" b="0" dirty="0" smtClean="0">
              <a:latin typeface="Trebuchet MS" pitchFamily="34" charset="0"/>
            </a:rPr>
            <a:t>(операцій )</a:t>
          </a:r>
          <a:endParaRPr lang="uk-UA" sz="1000" b="0" dirty="0">
            <a:latin typeface="Trebuchet MS" pitchFamily="34" charset="0"/>
          </a:endParaRPr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2400" b="0" dirty="0" smtClean="0"/>
            <a:t>2,5</a:t>
          </a:r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7BBC4D47-9F44-41E8-B9AE-46B169423C0E}">
      <dgm:prSet custT="1"/>
      <dgm:spPr/>
      <dgm:t>
        <a:bodyPr/>
        <a:lstStyle/>
        <a:p>
          <a:r>
            <a:rPr lang="uk-UA" sz="1200" b="1" dirty="0" smtClean="0"/>
            <a:t>діючий </a:t>
          </a:r>
        </a:p>
        <a:p>
          <a:r>
            <a:rPr lang="uk-UA" sz="1200" b="1" dirty="0" err="1" smtClean="0"/>
            <a:t>Кф</a:t>
          </a:r>
          <a:endParaRPr lang="uk-UA" sz="1200" b="1" dirty="0"/>
        </a:p>
      </dgm:t>
    </dgm:pt>
    <dgm:pt modelId="{1772563F-31FE-482E-B283-D0CA48E09DA4}" type="parTrans" cxnId="{DE93131D-93E1-4C2B-A980-EC50AD1242C6}">
      <dgm:prSet/>
      <dgm:spPr/>
      <dgm:t>
        <a:bodyPr/>
        <a:lstStyle/>
        <a:p>
          <a:endParaRPr lang="uk-UA"/>
        </a:p>
      </dgm:t>
    </dgm:pt>
    <dgm:pt modelId="{2AEE1590-C95F-48AE-A3E3-80AB2F1EDE95}" type="sibTrans" cxnId="{DE93131D-93E1-4C2B-A980-EC50AD1242C6}">
      <dgm:prSet/>
      <dgm:spPr/>
      <dgm:t>
        <a:bodyPr/>
        <a:lstStyle/>
        <a:p>
          <a:endParaRPr lang="uk-UA"/>
        </a:p>
      </dgm:t>
    </dgm:pt>
    <dgm:pt modelId="{A99408EC-5AF9-4555-A079-19D2CB528DBE}">
      <dgm:prSet custT="1"/>
      <dgm:spPr/>
      <dgm:t>
        <a:bodyPr/>
        <a:lstStyle/>
        <a:p>
          <a:r>
            <a:rPr lang="uk-UA" sz="1200" b="1" dirty="0" smtClean="0"/>
            <a:t>темп падіння</a:t>
          </a:r>
          <a:endParaRPr lang="uk-UA" sz="1200" b="1" dirty="0"/>
        </a:p>
      </dgm:t>
    </dgm:pt>
    <dgm:pt modelId="{036325C7-3886-4164-AA7A-482D00CE6CCD}" type="parTrans" cxnId="{89379AB6-5F4D-4990-92BE-EA59BB4EBC42}">
      <dgm:prSet/>
      <dgm:spPr/>
      <dgm:t>
        <a:bodyPr/>
        <a:lstStyle/>
        <a:p>
          <a:endParaRPr lang="uk-UA"/>
        </a:p>
      </dgm:t>
    </dgm:pt>
    <dgm:pt modelId="{78194A37-F1D5-48C4-B6A8-51BDF06E438D}" type="sibTrans" cxnId="{89379AB6-5F4D-4990-92BE-EA59BB4EBC42}">
      <dgm:prSet/>
      <dgm:spPr/>
      <dgm:t>
        <a:bodyPr/>
        <a:lstStyle/>
        <a:p>
          <a:endParaRPr lang="uk-UA"/>
        </a:p>
      </dgm:t>
    </dgm:pt>
    <dgm:pt modelId="{063834B7-D535-4B05-A3A3-8CDEC4104AAF}">
      <dgm:prSet custT="1"/>
      <dgm:spPr/>
      <dgm:t>
        <a:bodyPr/>
        <a:lstStyle/>
        <a:p>
          <a:r>
            <a:rPr lang="uk-UA" sz="2400" dirty="0" smtClean="0"/>
            <a:t>1,2</a:t>
          </a:r>
          <a:endParaRPr lang="uk-UA" sz="2400" dirty="0"/>
        </a:p>
      </dgm:t>
    </dgm:pt>
    <dgm:pt modelId="{5C3977C7-3E97-4114-9D79-D7D4D847BBDA}" type="parTrans" cxnId="{AFA0C926-30D7-4546-B94E-A95C47A753CC}">
      <dgm:prSet/>
      <dgm:spPr/>
      <dgm:t>
        <a:bodyPr/>
        <a:lstStyle/>
        <a:p>
          <a:endParaRPr lang="uk-UA"/>
        </a:p>
      </dgm:t>
    </dgm:pt>
    <dgm:pt modelId="{7487F19B-A90F-43E3-B225-EFAB738231A8}" type="sibTrans" cxnId="{AFA0C926-30D7-4546-B94E-A95C47A753CC}">
      <dgm:prSet/>
      <dgm:spPr/>
      <dgm:t>
        <a:bodyPr/>
        <a:lstStyle/>
        <a:p>
          <a:endParaRPr lang="uk-UA"/>
        </a:p>
      </dgm:t>
    </dgm:pt>
    <dgm:pt modelId="{936EA39D-9BC3-4FA9-A6F8-1FBE3ED70B49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</a:rPr>
            <a:t>2,4</a:t>
          </a:r>
          <a:endParaRPr lang="uk-UA" sz="2400" b="1" dirty="0">
            <a:solidFill>
              <a:srgbClr val="0070C0"/>
            </a:solidFill>
          </a:endParaRPr>
        </a:p>
      </dgm:t>
    </dgm:pt>
    <dgm:pt modelId="{8A2E259B-813E-44D1-904C-59238571289C}" type="parTrans" cxnId="{460E7F9E-F8AF-4BF6-A621-E58FD9417289}">
      <dgm:prSet/>
      <dgm:spPr/>
      <dgm:t>
        <a:bodyPr/>
        <a:lstStyle/>
        <a:p>
          <a:endParaRPr lang="uk-UA"/>
        </a:p>
      </dgm:t>
    </dgm:pt>
    <dgm:pt modelId="{604FEDC4-1608-4105-8EFA-68FB4BC96232}" type="sibTrans" cxnId="{460E7F9E-F8AF-4BF6-A621-E58FD9417289}">
      <dgm:prSet/>
      <dgm:spPr/>
      <dgm:t>
        <a:bodyPr/>
        <a:lstStyle/>
        <a:p>
          <a:endParaRPr lang="uk-UA"/>
        </a:p>
      </dgm:t>
    </dgm:pt>
    <dgm:pt modelId="{B7C9160E-E513-40B0-A542-A6998956A910}">
      <dgm:prSet custT="1"/>
      <dgm:spPr/>
      <dgm:t>
        <a:bodyPr/>
        <a:lstStyle/>
        <a:p>
          <a:r>
            <a:rPr lang="ru-RU" sz="1200" dirty="0" smtClean="0">
              <a:latin typeface="Trebuchet MS" pitchFamily="34" charset="0"/>
            </a:rPr>
            <a:t>за </a:t>
          </a:r>
          <a:r>
            <a:rPr lang="ru-RU" sz="1200" dirty="0" err="1" smtClean="0">
              <a:latin typeface="Trebuchet MS" pitchFamily="34" charset="0"/>
            </a:rPr>
            <a:t>земельні</a:t>
          </a:r>
          <a:r>
            <a:rPr lang="ru-RU" sz="1200" dirty="0" smtClean="0">
              <a:latin typeface="Trebuchet MS" pitchFamily="34" charset="0"/>
            </a:rPr>
            <a:t> ділянки </a:t>
          </a:r>
          <a:r>
            <a:rPr lang="ru-RU" sz="1200" dirty="0" err="1" smtClean="0">
              <a:latin typeface="Trebuchet MS" pitchFamily="34" charset="0"/>
            </a:rPr>
            <a:t>надані</a:t>
          </a:r>
          <a:r>
            <a:rPr lang="ru-RU" sz="1200" dirty="0" smtClean="0">
              <a:latin typeface="Trebuchet MS" pitchFamily="34" charset="0"/>
            </a:rPr>
            <a:t>  </a:t>
          </a:r>
          <a:r>
            <a:rPr lang="ru-RU" sz="1200" dirty="0" err="1" smtClean="0">
              <a:latin typeface="Trebuchet MS" pitchFamily="34" charset="0"/>
            </a:rPr>
            <a:t>букмекерським</a:t>
          </a:r>
          <a:r>
            <a:rPr lang="ru-RU" sz="1200" dirty="0" smtClean="0">
              <a:latin typeface="Trebuchet MS" pitchFamily="34" charset="0"/>
            </a:rPr>
            <a:t> конторам, </a:t>
          </a:r>
          <a:r>
            <a:rPr lang="ru-RU" sz="1200" dirty="0" err="1" smtClean="0">
              <a:latin typeface="Trebuchet MS" pitchFamily="34" charset="0"/>
            </a:rPr>
            <a:t>діяльність</a:t>
          </a:r>
          <a:r>
            <a:rPr lang="ru-RU" sz="1200" dirty="0" smtClean="0">
              <a:latin typeface="Trebuchet MS" pitchFamily="34" charset="0"/>
            </a:rPr>
            <a:t> у </a:t>
          </a:r>
          <a:r>
            <a:rPr lang="ru-RU" sz="1200" dirty="0" err="1" smtClean="0">
              <a:latin typeface="Trebuchet MS" pitchFamily="34" charset="0"/>
            </a:rPr>
            <a:t>лотерейній</a:t>
          </a:r>
          <a:r>
            <a:rPr lang="ru-RU" sz="1200" dirty="0" smtClean="0">
              <a:latin typeface="Trebuchet MS" pitchFamily="34" charset="0"/>
            </a:rPr>
            <a:t> </a:t>
          </a:r>
          <a:r>
            <a:rPr lang="ru-RU" sz="1200" dirty="0" err="1" smtClean="0">
              <a:latin typeface="Trebuchet MS" pitchFamily="34" charset="0"/>
            </a:rPr>
            <a:t>сфері</a:t>
          </a:r>
          <a:r>
            <a:rPr lang="ru-RU" sz="1200" dirty="0" smtClean="0">
              <a:latin typeface="Trebuchet MS" pitchFamily="34" charset="0"/>
            </a:rPr>
            <a:t>              </a:t>
          </a:r>
          <a:r>
            <a:rPr lang="uk-UA" sz="1200" dirty="0" smtClean="0">
              <a:latin typeface="Trebuchet MS" pitchFamily="34" charset="0"/>
            </a:rPr>
            <a:t> </a:t>
          </a:r>
          <a:endParaRPr lang="uk-UA" sz="1200" dirty="0">
            <a:latin typeface="Trebuchet MS" pitchFamily="34" charset="0"/>
          </a:endParaRPr>
        </a:p>
      </dgm:t>
    </dgm:pt>
    <dgm:pt modelId="{29ABD41F-CBD2-4718-A312-C1A8ADFD9780}" type="parTrans" cxnId="{390A9EB8-0D6A-4548-B3F1-505824E96E82}">
      <dgm:prSet/>
      <dgm:spPr/>
      <dgm:t>
        <a:bodyPr/>
        <a:lstStyle/>
        <a:p>
          <a:endParaRPr lang="uk-UA"/>
        </a:p>
      </dgm:t>
    </dgm:pt>
    <dgm:pt modelId="{C985F598-4EFF-45D6-A81A-648C92324F31}" type="sibTrans" cxnId="{390A9EB8-0D6A-4548-B3F1-505824E96E82}">
      <dgm:prSet/>
      <dgm:spPr/>
      <dgm:t>
        <a:bodyPr/>
        <a:lstStyle/>
        <a:p>
          <a:endParaRPr lang="uk-UA"/>
        </a:p>
      </dgm:t>
    </dgm:pt>
    <dgm:pt modelId="{D1082AAF-024E-4C77-86AA-877B93B3E6A4}">
      <dgm:prSet custT="1"/>
      <dgm:spPr/>
      <dgm:t>
        <a:bodyPr/>
        <a:lstStyle/>
        <a:p>
          <a:r>
            <a:rPr lang="uk-UA" sz="2400" dirty="0" smtClean="0"/>
            <a:t>2,5</a:t>
          </a:r>
          <a:endParaRPr lang="uk-UA" sz="2400" dirty="0"/>
        </a:p>
      </dgm:t>
    </dgm:pt>
    <dgm:pt modelId="{867851EC-2D29-4E16-A518-C155AF5A1E44}" type="parTrans" cxnId="{D2CB2D61-1D25-4E6E-9EF1-E8021BB6D8E4}">
      <dgm:prSet/>
      <dgm:spPr/>
      <dgm:t>
        <a:bodyPr/>
        <a:lstStyle/>
        <a:p>
          <a:endParaRPr lang="uk-UA"/>
        </a:p>
      </dgm:t>
    </dgm:pt>
    <dgm:pt modelId="{D54AC277-9F64-498F-8979-8635B1BB9997}" type="sibTrans" cxnId="{D2CB2D61-1D25-4E6E-9EF1-E8021BB6D8E4}">
      <dgm:prSet/>
      <dgm:spPr/>
      <dgm:t>
        <a:bodyPr/>
        <a:lstStyle/>
        <a:p>
          <a:endParaRPr lang="uk-UA"/>
        </a:p>
      </dgm:t>
    </dgm:pt>
    <dgm:pt modelId="{9F4C9E2C-05E6-41F4-AC5C-F00A49C651C6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</a:rPr>
            <a:t>1,7</a:t>
          </a:r>
          <a:endParaRPr lang="uk-UA" sz="2400" b="1" dirty="0">
            <a:solidFill>
              <a:srgbClr val="0070C0"/>
            </a:solidFill>
          </a:endParaRPr>
        </a:p>
      </dgm:t>
    </dgm:pt>
    <dgm:pt modelId="{4E5B7ECD-7901-4624-831E-86C1C2DD43CB}" type="parTrans" cxnId="{C808EBAC-27D3-4731-81EC-711257D985D3}">
      <dgm:prSet/>
      <dgm:spPr/>
      <dgm:t>
        <a:bodyPr/>
        <a:lstStyle/>
        <a:p>
          <a:endParaRPr lang="uk-UA"/>
        </a:p>
      </dgm:t>
    </dgm:pt>
    <dgm:pt modelId="{A235DCD8-A6D8-4EA2-B1CA-8CDB91330F89}" type="sibTrans" cxnId="{C808EBAC-27D3-4731-81EC-711257D985D3}">
      <dgm:prSet/>
      <dgm:spPr/>
      <dgm:t>
        <a:bodyPr/>
        <a:lstStyle/>
        <a:p>
          <a:endParaRPr lang="uk-UA"/>
        </a:p>
      </dgm:t>
    </dgm:pt>
    <dgm:pt modelId="{BF8BDBF3-FA2F-4CAA-A72B-90823EEBC950}">
      <dgm:prSet custT="1"/>
      <dgm:spPr/>
      <dgm:t>
        <a:bodyPr/>
        <a:lstStyle/>
        <a:p>
          <a:r>
            <a:rPr lang="uk-UA" sz="1200" b="1" dirty="0" smtClean="0"/>
            <a:t>діюча </a:t>
          </a:r>
          <a:r>
            <a:rPr lang="uk-UA" sz="1200" b="1" dirty="0" smtClean="0"/>
            <a:t>ставка</a:t>
          </a:r>
          <a:endParaRPr lang="uk-UA" sz="1200" b="1" dirty="0"/>
        </a:p>
      </dgm:t>
    </dgm:pt>
    <dgm:pt modelId="{3204C9CF-3235-4F18-AD64-98E51CAF79C1}" type="parTrans" cxnId="{42F4F7BF-0FB0-43DE-B36B-62F8E636ECB0}">
      <dgm:prSet/>
      <dgm:spPr/>
      <dgm:t>
        <a:bodyPr/>
        <a:lstStyle/>
        <a:p>
          <a:endParaRPr lang="uk-UA"/>
        </a:p>
      </dgm:t>
    </dgm:pt>
    <dgm:pt modelId="{7756FE81-5C3E-47E3-95ED-F68687B98E42}" type="sibTrans" cxnId="{42F4F7BF-0FB0-43DE-B36B-62F8E636ECB0}">
      <dgm:prSet/>
      <dgm:spPr/>
      <dgm:t>
        <a:bodyPr/>
        <a:lstStyle/>
        <a:p>
          <a:endParaRPr lang="uk-UA"/>
        </a:p>
      </dgm:t>
    </dgm:pt>
    <dgm:pt modelId="{11898653-F529-4ACB-BC46-66CA256C4505}">
      <dgm:prSet custT="1"/>
      <dgm:spPr/>
      <dgm:t>
        <a:bodyPr/>
        <a:lstStyle/>
        <a:p>
          <a:r>
            <a:rPr lang="uk-UA" sz="2400" b="1" dirty="0" smtClean="0"/>
            <a:t>3%</a:t>
          </a:r>
          <a:endParaRPr lang="uk-UA" sz="2400" b="1" dirty="0"/>
        </a:p>
      </dgm:t>
    </dgm:pt>
    <dgm:pt modelId="{B6437877-B452-43B5-B738-3FFA179FEDD1}" type="parTrans" cxnId="{799CF331-1F4D-47DE-8B04-40274C18DFCA}">
      <dgm:prSet/>
      <dgm:spPr/>
      <dgm:t>
        <a:bodyPr/>
        <a:lstStyle/>
        <a:p>
          <a:endParaRPr lang="uk-UA"/>
        </a:p>
      </dgm:t>
    </dgm:pt>
    <dgm:pt modelId="{2B273F6D-D0F1-4815-9C3D-03FA29E686D4}" type="sibTrans" cxnId="{799CF331-1F4D-47DE-8B04-40274C18DFCA}">
      <dgm:prSet/>
      <dgm:spPr/>
      <dgm:t>
        <a:bodyPr/>
        <a:lstStyle/>
        <a:p>
          <a:endParaRPr lang="uk-UA"/>
        </a:p>
      </dgm:t>
    </dgm:pt>
    <dgm:pt modelId="{879F0502-BE43-4ACF-9428-6C1F64AC4FAB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3%</a:t>
          </a:r>
          <a:endParaRPr lang="uk-UA" sz="2400" b="1" dirty="0">
            <a:solidFill>
              <a:schemeClr val="tx1"/>
            </a:solidFill>
          </a:endParaRPr>
        </a:p>
      </dgm:t>
    </dgm:pt>
    <dgm:pt modelId="{C1D9B77F-C530-4ECF-82DD-1346FF588682}" type="parTrans" cxnId="{785B3F40-B422-4F7F-8440-19986D03421C}">
      <dgm:prSet/>
      <dgm:spPr/>
      <dgm:t>
        <a:bodyPr/>
        <a:lstStyle/>
        <a:p>
          <a:endParaRPr lang="uk-UA"/>
        </a:p>
      </dgm:t>
    </dgm:pt>
    <dgm:pt modelId="{AFCCB65D-0993-41D3-97D4-3514EE45F00F}" type="sibTrans" cxnId="{785B3F40-B422-4F7F-8440-19986D03421C}">
      <dgm:prSet/>
      <dgm:spPr/>
      <dgm:t>
        <a:bodyPr/>
        <a:lstStyle/>
        <a:p>
          <a:endParaRPr lang="uk-UA"/>
        </a:p>
      </dgm:t>
    </dgm:pt>
    <dgm:pt modelId="{FD48EE2C-9723-4A38-94C3-A6EC7AFCCAFD}">
      <dgm:prSet custT="1"/>
      <dgm:spPr/>
      <dgm:t>
        <a:bodyPr/>
        <a:lstStyle/>
        <a:p>
          <a:r>
            <a:rPr lang="uk-UA" sz="1200" b="1" dirty="0" smtClean="0"/>
            <a:t>ставка проект</a:t>
          </a:r>
          <a:endParaRPr lang="uk-UA" sz="1200" b="1" dirty="0"/>
        </a:p>
      </dgm:t>
    </dgm:pt>
    <dgm:pt modelId="{E7E2AAFF-DF7E-4BBA-A3C0-6D64102F7004}" type="parTrans" cxnId="{7901137E-5471-49D6-BCDB-C391005132A8}">
      <dgm:prSet/>
      <dgm:spPr/>
      <dgm:t>
        <a:bodyPr/>
        <a:lstStyle/>
        <a:p>
          <a:endParaRPr lang="uk-UA"/>
        </a:p>
      </dgm:t>
    </dgm:pt>
    <dgm:pt modelId="{0B5395E2-0F1B-41D1-867B-C1AFBE4D5EB5}" type="sibTrans" cxnId="{7901137E-5471-49D6-BCDB-C391005132A8}">
      <dgm:prSet/>
      <dgm:spPr/>
      <dgm:t>
        <a:bodyPr/>
        <a:lstStyle/>
        <a:p>
          <a:endParaRPr lang="uk-UA"/>
        </a:p>
      </dgm:t>
    </dgm:pt>
    <dgm:pt modelId="{712052E1-8F9F-4566-8B6C-9F9971EF4185}">
      <dgm:prSet custT="1"/>
      <dgm:spPr/>
      <dgm:t>
        <a:bodyPr/>
        <a:lstStyle/>
        <a:p>
          <a:r>
            <a:rPr lang="uk-UA" sz="1200" b="1" dirty="0" smtClean="0"/>
            <a:t>темп росту</a:t>
          </a:r>
          <a:endParaRPr lang="uk-UA" sz="1200" b="1" dirty="0"/>
        </a:p>
      </dgm:t>
    </dgm:pt>
    <dgm:pt modelId="{838AA4A1-A3E0-465F-9D4B-981946276F87}" type="parTrans" cxnId="{4402959B-6B97-4A4C-8DCF-05398DD9AD56}">
      <dgm:prSet/>
      <dgm:spPr/>
      <dgm:t>
        <a:bodyPr/>
        <a:lstStyle/>
        <a:p>
          <a:endParaRPr lang="uk-UA"/>
        </a:p>
      </dgm:t>
    </dgm:pt>
    <dgm:pt modelId="{262E78F9-ED57-49C5-B269-4EEAE9F0BE20}" type="sibTrans" cxnId="{4402959B-6B97-4A4C-8DCF-05398DD9AD56}">
      <dgm:prSet/>
      <dgm:spPr/>
      <dgm:t>
        <a:bodyPr/>
        <a:lstStyle/>
        <a:p>
          <a:endParaRPr lang="uk-UA"/>
        </a:p>
      </dgm:t>
    </dgm:pt>
    <dgm:pt modelId="{9972EC19-BC33-4E19-9461-3A5B954F1295}">
      <dgm:prSet custT="1"/>
      <dgm:spPr/>
      <dgm:t>
        <a:bodyPr/>
        <a:lstStyle/>
        <a:p>
          <a:r>
            <a:rPr lang="uk-UA" sz="2000" b="1" dirty="0" smtClean="0">
              <a:solidFill>
                <a:srgbClr val="FF0000"/>
              </a:solidFill>
            </a:rPr>
            <a:t>6%</a:t>
          </a:r>
          <a:endParaRPr lang="uk-UA" sz="2000" b="1" dirty="0">
            <a:solidFill>
              <a:srgbClr val="FF0000"/>
            </a:solidFill>
          </a:endParaRPr>
        </a:p>
      </dgm:t>
    </dgm:pt>
    <dgm:pt modelId="{01BEB19D-C6D2-4D6F-BE9A-07D3F6E94080}" type="parTrans" cxnId="{B30F10DA-5FA4-4567-A77A-E5CFC0FF11BF}">
      <dgm:prSet/>
      <dgm:spPr/>
      <dgm:t>
        <a:bodyPr/>
        <a:lstStyle/>
        <a:p>
          <a:endParaRPr lang="uk-UA"/>
        </a:p>
      </dgm:t>
    </dgm:pt>
    <dgm:pt modelId="{7050A8BB-F2BB-4328-83F9-87FAB6FE113C}" type="sibTrans" cxnId="{B30F10DA-5FA4-4567-A77A-E5CFC0FF11BF}">
      <dgm:prSet/>
      <dgm:spPr/>
      <dgm:t>
        <a:bodyPr/>
        <a:lstStyle/>
        <a:p>
          <a:endParaRPr lang="uk-UA"/>
        </a:p>
      </dgm:t>
    </dgm:pt>
    <dgm:pt modelId="{8BFBBC76-59C3-493E-BF8A-F6093F8128DF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</a:rPr>
            <a:t>2</a:t>
          </a:r>
          <a:endParaRPr lang="uk-UA" sz="2400" b="1" dirty="0">
            <a:solidFill>
              <a:srgbClr val="0070C0"/>
            </a:solidFill>
          </a:endParaRPr>
        </a:p>
      </dgm:t>
    </dgm:pt>
    <dgm:pt modelId="{514AAFC3-702E-4E12-8596-4B2DAEA37299}" type="parTrans" cxnId="{40AAD9D5-C6CA-4D9F-B603-DE95D57B10AD}">
      <dgm:prSet/>
      <dgm:spPr/>
      <dgm:t>
        <a:bodyPr/>
        <a:lstStyle/>
        <a:p>
          <a:endParaRPr lang="uk-UA"/>
        </a:p>
      </dgm:t>
    </dgm:pt>
    <dgm:pt modelId="{BE8F4DAB-D1F6-4C17-BECE-85CBDB5F24AE}" type="sibTrans" cxnId="{40AAD9D5-C6CA-4D9F-B603-DE95D57B10AD}">
      <dgm:prSet/>
      <dgm:spPr/>
      <dgm:t>
        <a:bodyPr/>
        <a:lstStyle/>
        <a:p>
          <a:endParaRPr lang="uk-UA"/>
        </a:p>
      </dgm:t>
    </dgm:pt>
    <dgm:pt modelId="{1E8BE625-3A63-4647-BCE3-BC73ADBEF763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</a:rPr>
            <a:t>2</a:t>
          </a:r>
          <a:endParaRPr lang="uk-UA" sz="2400" b="1" dirty="0">
            <a:solidFill>
              <a:srgbClr val="0070C0"/>
            </a:solidFill>
          </a:endParaRPr>
        </a:p>
      </dgm:t>
    </dgm:pt>
    <dgm:pt modelId="{84447254-B46D-4BE2-ACCA-1D8F8C257237}" type="parTrans" cxnId="{7C4411E4-9D9A-4C41-A163-91894412C392}">
      <dgm:prSet/>
      <dgm:spPr/>
      <dgm:t>
        <a:bodyPr/>
        <a:lstStyle/>
        <a:p>
          <a:endParaRPr lang="uk-UA"/>
        </a:p>
      </dgm:t>
    </dgm:pt>
    <dgm:pt modelId="{F3E86131-EF58-4847-B0E7-231667177008}" type="sibTrans" cxnId="{7C4411E4-9D9A-4C41-A163-91894412C392}">
      <dgm:prSet/>
      <dgm:spPr/>
      <dgm:t>
        <a:bodyPr/>
        <a:lstStyle/>
        <a:p>
          <a:endParaRPr lang="uk-UA"/>
        </a:p>
      </dgm:t>
    </dgm:pt>
    <dgm:pt modelId="{E9FCD32E-6C2E-4A78-A279-E24EAA852A4D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6%</a:t>
          </a:r>
          <a:endParaRPr lang="uk-UA" sz="2400" b="1" dirty="0">
            <a:solidFill>
              <a:srgbClr val="FF0000"/>
            </a:solidFill>
          </a:endParaRPr>
        </a:p>
      </dgm:t>
    </dgm:pt>
    <dgm:pt modelId="{99B654CE-12A0-4081-A94D-75DED6F46B56}" type="parTrans" cxnId="{314B166C-3132-4BC4-ADA8-FB908B0010E7}">
      <dgm:prSet/>
      <dgm:spPr/>
      <dgm:t>
        <a:bodyPr/>
        <a:lstStyle/>
        <a:p>
          <a:endParaRPr lang="uk-UA"/>
        </a:p>
      </dgm:t>
    </dgm:pt>
    <dgm:pt modelId="{57877A98-1D08-485B-9058-42068DDC0B5E}" type="sibTrans" cxnId="{314B166C-3132-4BC4-ADA8-FB908B0010E7}">
      <dgm:prSet/>
      <dgm:spPr/>
      <dgm:t>
        <a:bodyPr/>
        <a:lstStyle/>
        <a:p>
          <a:endParaRPr lang="uk-UA"/>
        </a:p>
      </dgm:t>
    </dgm:pt>
    <dgm:pt modelId="{DD8CEA23-E632-4060-9AA1-8EEF3C7E25B7}">
      <dgm:prSet custT="1"/>
      <dgm:spPr/>
      <dgm:t>
        <a:bodyPr/>
        <a:lstStyle/>
        <a:p>
          <a:r>
            <a:rPr lang="uk-UA" sz="1200" dirty="0" smtClean="0"/>
            <a:t>За  земельні ділянки, яким згідно</a:t>
          </a:r>
        </a:p>
        <a:p>
          <a:r>
            <a:rPr lang="uk-UA" sz="1200" dirty="0" smtClean="0"/>
            <a:t>КВЦПЗ присвоєно код 02.10  для будівництва і обслуговування багатоквартирного житлового будинку з об’єктами торгово-розважальної та ринкової інфраструктури під нежитловими приміщеннями</a:t>
          </a:r>
          <a:endParaRPr lang="uk-UA" sz="1200" dirty="0" smtClean="0">
            <a:latin typeface="Trebuchet MS" pitchFamily="34" charset="0"/>
          </a:endParaRPr>
        </a:p>
      </dgm:t>
    </dgm:pt>
    <dgm:pt modelId="{68515A3E-9586-48DD-85A1-B0E4FAF226AE}" type="parTrans" cxnId="{FA9878F2-E4EF-470B-B1D0-CF84F61E1E9D}">
      <dgm:prSet/>
      <dgm:spPr/>
      <dgm:t>
        <a:bodyPr/>
        <a:lstStyle/>
        <a:p>
          <a:endParaRPr lang="uk-UA"/>
        </a:p>
      </dgm:t>
    </dgm:pt>
    <dgm:pt modelId="{C218B432-CA66-4370-8741-8F0ED0C2FB33}" type="sibTrans" cxnId="{FA9878F2-E4EF-470B-B1D0-CF84F61E1E9D}">
      <dgm:prSet/>
      <dgm:spPr/>
      <dgm:t>
        <a:bodyPr/>
        <a:lstStyle/>
        <a:p>
          <a:endParaRPr lang="uk-UA"/>
        </a:p>
      </dgm:t>
    </dgm:pt>
    <dgm:pt modelId="{9C0A8A76-ECC2-4015-B709-5C11820CA6DD}">
      <dgm:prSet custT="1"/>
      <dgm:spPr/>
      <dgm:t>
        <a:bodyPr/>
        <a:lstStyle/>
        <a:p>
          <a:r>
            <a:rPr lang="uk-UA" sz="2400" dirty="0" smtClean="0"/>
            <a:t>1,5</a:t>
          </a:r>
          <a:endParaRPr lang="uk-UA" sz="2400" dirty="0"/>
        </a:p>
      </dgm:t>
    </dgm:pt>
    <dgm:pt modelId="{2C27B0DA-9840-4F29-B251-1FE956BD4039}" type="parTrans" cxnId="{D7A52F63-7A40-46ED-A006-A534AF6E5A81}">
      <dgm:prSet/>
      <dgm:spPr/>
      <dgm:t>
        <a:bodyPr/>
        <a:lstStyle/>
        <a:p>
          <a:endParaRPr lang="uk-UA"/>
        </a:p>
      </dgm:t>
    </dgm:pt>
    <dgm:pt modelId="{0C9A4ECE-3886-4139-A25F-524103CA6DA2}" type="sibTrans" cxnId="{D7A52F63-7A40-46ED-A006-A534AF6E5A81}">
      <dgm:prSet/>
      <dgm:spPr/>
      <dgm:t>
        <a:bodyPr/>
        <a:lstStyle/>
        <a:p>
          <a:endParaRPr lang="uk-UA"/>
        </a:p>
      </dgm:t>
    </dgm:pt>
    <dgm:pt modelId="{BF260431-725B-4FF5-9503-ABE1C62B3EFC}">
      <dgm:prSet custT="1"/>
      <dgm:spPr/>
      <dgm:t>
        <a:bodyPr/>
        <a:lstStyle/>
        <a:p>
          <a:r>
            <a:rPr lang="uk-UA" sz="2400" dirty="0" smtClean="0"/>
            <a:t>3%</a:t>
          </a:r>
          <a:endParaRPr lang="uk-UA" sz="2400" dirty="0"/>
        </a:p>
      </dgm:t>
    </dgm:pt>
    <dgm:pt modelId="{EFA99D68-E313-48C7-9C56-BB9906FD261F}" type="parTrans" cxnId="{F908AFE4-DEBB-4032-BD8F-C01ABE16BE7D}">
      <dgm:prSet/>
      <dgm:spPr/>
      <dgm:t>
        <a:bodyPr/>
        <a:lstStyle/>
        <a:p>
          <a:endParaRPr lang="uk-UA"/>
        </a:p>
      </dgm:t>
    </dgm:pt>
    <dgm:pt modelId="{0FA64E0D-12DB-4C87-B590-3901CA89CCCE}" type="sibTrans" cxnId="{F908AFE4-DEBB-4032-BD8F-C01ABE16BE7D}">
      <dgm:prSet/>
      <dgm:spPr/>
      <dgm:t>
        <a:bodyPr/>
        <a:lstStyle/>
        <a:p>
          <a:endParaRPr lang="uk-UA"/>
        </a:p>
      </dgm:t>
    </dgm:pt>
    <dgm:pt modelId="{07630A58-73C0-4BB5-A15C-4C7EBF85B605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12%</a:t>
          </a:r>
          <a:endParaRPr lang="uk-UA" sz="2400" b="1" dirty="0">
            <a:solidFill>
              <a:srgbClr val="FF0000"/>
            </a:solidFill>
          </a:endParaRPr>
        </a:p>
      </dgm:t>
    </dgm:pt>
    <dgm:pt modelId="{9311C49B-D945-4D4E-B6F9-234613F05162}" type="parTrans" cxnId="{291C3FC8-8C96-4FAD-A663-EB8408A94438}">
      <dgm:prSet/>
      <dgm:spPr/>
      <dgm:t>
        <a:bodyPr/>
        <a:lstStyle/>
        <a:p>
          <a:endParaRPr lang="uk-UA"/>
        </a:p>
      </dgm:t>
    </dgm:pt>
    <dgm:pt modelId="{841233E7-85B5-4402-817C-1C77C3B0A89F}" type="sibTrans" cxnId="{291C3FC8-8C96-4FAD-A663-EB8408A94438}">
      <dgm:prSet/>
      <dgm:spPr/>
      <dgm:t>
        <a:bodyPr/>
        <a:lstStyle/>
        <a:p>
          <a:endParaRPr lang="uk-UA"/>
        </a:p>
      </dgm:t>
    </dgm:pt>
    <dgm:pt modelId="{E9F45FB3-6531-4331-AE1D-C576906DBB24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</a:rPr>
            <a:t>4</a:t>
          </a:r>
          <a:endParaRPr lang="uk-UA" sz="2400" b="1" dirty="0">
            <a:solidFill>
              <a:srgbClr val="0070C0"/>
            </a:solidFill>
          </a:endParaRPr>
        </a:p>
      </dgm:t>
    </dgm:pt>
    <dgm:pt modelId="{396CDB17-4E82-4423-B3CB-0DE5AC394853}" type="sibTrans" cxnId="{D7CA1B0F-83FC-4BCC-9BB5-04C75FE00430}">
      <dgm:prSet/>
      <dgm:spPr/>
      <dgm:t>
        <a:bodyPr/>
        <a:lstStyle/>
        <a:p>
          <a:endParaRPr lang="uk-UA"/>
        </a:p>
      </dgm:t>
    </dgm:pt>
    <dgm:pt modelId="{1412C993-7C42-4A51-8980-F42243533A97}" type="parTrans" cxnId="{D7CA1B0F-83FC-4BCC-9BB5-04C75FE00430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 custScaleY="13067" custLinFactY="-2249" custLinFactNeighborX="37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7" custScaleX="89113" custScaleY="50651" custLinFactNeighborX="835" custLinFactNeighborY="-950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7" custScaleX="96427" custScaleY="283279" custLinFactNeighborX="-1775" custLinFactNeighborY="-968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1F919F-1B99-4740-986D-4F71773B3B23}" type="pres">
      <dgm:prSet presAssocID="{834F9EB4-9066-4960-B499-8C6D39D36945}" presName="parTransThree" presStyleCnt="0"/>
      <dgm:spPr/>
    </dgm:pt>
    <dgm:pt modelId="{225E2F2A-D021-4115-9C7B-4A1203D82FF6}" type="pres">
      <dgm:prSet presAssocID="{834F9EB4-9066-4960-B499-8C6D39D36945}" presName="horzThree" presStyleCnt="0"/>
      <dgm:spPr/>
    </dgm:pt>
    <dgm:pt modelId="{5B6FA5FD-E419-4ABC-AFEA-862C2B5B28D2}" type="pres">
      <dgm:prSet presAssocID="{B7C9160E-E513-40B0-A542-A6998956A910}" presName="vertFour" presStyleCnt="0">
        <dgm:presLayoutVars>
          <dgm:chPref val="3"/>
        </dgm:presLayoutVars>
      </dgm:prSet>
      <dgm:spPr/>
    </dgm:pt>
    <dgm:pt modelId="{9B66FF6B-164B-4126-8D5A-D0C29A0AF547}" type="pres">
      <dgm:prSet presAssocID="{B7C9160E-E513-40B0-A542-A6998956A910}" presName="txFour" presStyleLbl="node4" presStyleIdx="0" presStyleCnt="11" custScaleX="105099" custLinFactY="104708" custLinFactNeighborX="-757" custLinFactNeighborY="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A1546E-CF47-4917-8FF2-930C0C726B5A}" type="pres">
      <dgm:prSet presAssocID="{B7C9160E-E513-40B0-A542-A6998956A910}" presName="parTransFour" presStyleCnt="0"/>
      <dgm:spPr/>
    </dgm:pt>
    <dgm:pt modelId="{36C775B6-1CAE-497A-86F5-40D2F3F8B748}" type="pres">
      <dgm:prSet presAssocID="{B7C9160E-E513-40B0-A542-A6998956A910}" presName="horzFour" presStyleCnt="0"/>
      <dgm:spPr/>
    </dgm:pt>
    <dgm:pt modelId="{61EB31B2-E68E-4FC0-9747-2DF6984B7B81}" type="pres">
      <dgm:prSet presAssocID="{DD8CEA23-E632-4060-9AA1-8EEF3C7E25B7}" presName="vertFour" presStyleCnt="0">
        <dgm:presLayoutVars>
          <dgm:chPref val="3"/>
        </dgm:presLayoutVars>
      </dgm:prSet>
      <dgm:spPr/>
    </dgm:pt>
    <dgm:pt modelId="{184EE37D-D795-4603-807D-3EEBDB64D59F}" type="pres">
      <dgm:prSet presAssocID="{DD8CEA23-E632-4060-9AA1-8EEF3C7E25B7}" presName="txFour" presStyleLbl="node4" presStyleIdx="1" presStyleCnt="11" custScaleX="467665" custScaleY="136107" custLinFactY="-28128" custLinFactNeighborX="-7373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3C0B712-ADBB-4464-88DC-CA69428B0D30}" type="pres">
      <dgm:prSet presAssocID="{DD8CEA23-E632-4060-9AA1-8EEF3C7E25B7}" presName="horzFour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7" custScaleX="114225" custScaleY="718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0C8A6DF-834B-4BA8-A138-A62864AF0331}" type="pres">
      <dgm:prSet presAssocID="{535493A6-340D-49D9-A677-FE378CC16CC0}" presName="vertThree" presStyleCnt="0"/>
      <dgm:spPr/>
    </dgm:pt>
    <dgm:pt modelId="{187AE06A-2B90-410F-B34F-03E31FBCE430}" type="pres">
      <dgm:prSet presAssocID="{535493A6-340D-49D9-A677-FE378CC16CC0}" presName="txThree" presStyleLbl="node3" presStyleIdx="1" presStyleCnt="7" custLinFactY="55256" custLinFactNeighborX="1890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B7A2AC-C81B-4CF9-921B-15034F3D14C7}" type="pres">
      <dgm:prSet presAssocID="{535493A6-340D-49D9-A677-FE378CC16CC0}" presName="parTransThree" presStyleCnt="0"/>
      <dgm:spPr/>
    </dgm:pt>
    <dgm:pt modelId="{2455D140-E83E-4C81-A904-A9CAF0E55E88}" type="pres">
      <dgm:prSet presAssocID="{535493A6-340D-49D9-A677-FE378CC16CC0}" presName="horzThree" presStyleCnt="0"/>
      <dgm:spPr/>
    </dgm:pt>
    <dgm:pt modelId="{B084D22A-218D-430C-8262-55418585A3F6}" type="pres">
      <dgm:prSet presAssocID="{D1082AAF-024E-4C77-86AA-877B93B3E6A4}" presName="vertFour" presStyleCnt="0">
        <dgm:presLayoutVars>
          <dgm:chPref val="3"/>
        </dgm:presLayoutVars>
      </dgm:prSet>
      <dgm:spPr/>
    </dgm:pt>
    <dgm:pt modelId="{2E0D8F8F-9E12-49B1-8520-B287DB525F30}" type="pres">
      <dgm:prSet presAssocID="{D1082AAF-024E-4C77-86AA-877B93B3E6A4}" presName="txFour" presStyleLbl="node4" presStyleIdx="2" presStyleCnt="11" custLinFactY="63967" custLinFactNeighborX="10892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0729069-BF57-42AE-B708-8B55DF946D0C}" type="pres">
      <dgm:prSet presAssocID="{D1082AAF-024E-4C77-86AA-877B93B3E6A4}" presName="horzFour" presStyleCnt="0"/>
      <dgm:spPr/>
    </dgm:pt>
    <dgm:pt modelId="{751AB441-D75B-4B8E-BCB8-6200DCACFDB2}" type="pres">
      <dgm:prSet presAssocID="{8203FE0D-BF3E-40A5-81AF-697432DC532C}" presName="sibSpaceTwo" presStyleCnt="0"/>
      <dgm:spPr/>
    </dgm:pt>
    <dgm:pt modelId="{5240F174-37FF-4779-B3C6-63105E355515}" type="pres">
      <dgm:prSet presAssocID="{7BBC4D47-9F44-41E8-B9AE-46B169423C0E}" presName="vertTwo" presStyleCnt="0"/>
      <dgm:spPr/>
    </dgm:pt>
    <dgm:pt modelId="{392191DB-F73A-4D14-955F-78FCA8BAA758}" type="pres">
      <dgm:prSet presAssocID="{7BBC4D47-9F44-41E8-B9AE-46B169423C0E}" presName="txTwo" presStyleLbl="node2" presStyleIdx="2" presStyleCnt="7" custScaleY="69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09E5C63-8C93-474C-8394-0BEA35589430}" type="pres">
      <dgm:prSet presAssocID="{7BBC4D47-9F44-41E8-B9AE-46B169423C0E}" presName="parTransTwo" presStyleCnt="0"/>
      <dgm:spPr/>
    </dgm:pt>
    <dgm:pt modelId="{C0D5378E-FABB-4388-B2ED-B8E898ED2A07}" type="pres">
      <dgm:prSet presAssocID="{7BBC4D47-9F44-41E8-B9AE-46B169423C0E}" presName="horzTwo" presStyleCnt="0"/>
      <dgm:spPr/>
    </dgm:pt>
    <dgm:pt modelId="{816E7968-21E4-41D6-B487-2EF25CE29C34}" type="pres">
      <dgm:prSet presAssocID="{063834B7-D535-4B05-A3A3-8CDEC4104AAF}" presName="vertThree" presStyleCnt="0"/>
      <dgm:spPr/>
    </dgm:pt>
    <dgm:pt modelId="{35EA9F7F-7587-4C05-8BA1-EEDF66D7A197}" type="pres">
      <dgm:prSet presAssocID="{063834B7-D535-4B05-A3A3-8CDEC4104AAF}" presName="txThree" presStyleLbl="node3" presStyleIdx="2" presStyleCnt="7" custLinFactY="55256" custLinFactNeighborX="1519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331360-6740-4D42-92AB-A0DA460FDD51}" type="pres">
      <dgm:prSet presAssocID="{063834B7-D535-4B05-A3A3-8CDEC4104AAF}" presName="parTransThree" presStyleCnt="0"/>
      <dgm:spPr/>
    </dgm:pt>
    <dgm:pt modelId="{67923A09-D0D4-437B-8F85-ED9937B206DB}" type="pres">
      <dgm:prSet presAssocID="{063834B7-D535-4B05-A3A3-8CDEC4104AAF}" presName="horzThree" presStyleCnt="0"/>
      <dgm:spPr/>
    </dgm:pt>
    <dgm:pt modelId="{F9C99689-1A88-4DD5-A8A0-FB29A26C0293}" type="pres">
      <dgm:prSet presAssocID="{9C0A8A76-ECC2-4015-B709-5C11820CA6DD}" presName="vertFour" presStyleCnt="0">
        <dgm:presLayoutVars>
          <dgm:chPref val="3"/>
        </dgm:presLayoutVars>
      </dgm:prSet>
      <dgm:spPr/>
    </dgm:pt>
    <dgm:pt modelId="{53F564C7-A935-464C-A043-5D9919572454}" type="pres">
      <dgm:prSet presAssocID="{9C0A8A76-ECC2-4015-B709-5C11820CA6DD}" presName="txFour" presStyleLbl="node4" presStyleIdx="3" presStyleCnt="11" custLinFactY="66012" custLinFactNeighborX="13751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5059AA-3D36-4DD3-A82B-F1BB1A00FFE8}" type="pres">
      <dgm:prSet presAssocID="{9C0A8A76-ECC2-4015-B709-5C11820CA6DD}" presName="horzFour" presStyleCnt="0"/>
      <dgm:spPr/>
    </dgm:pt>
    <dgm:pt modelId="{EBE2FC8A-AB98-41F6-9731-9BC3944C5B56}" type="pres">
      <dgm:prSet presAssocID="{2AEE1590-C95F-48AE-A3E3-80AB2F1EDE95}" presName="sibSpaceTwo" presStyleCnt="0"/>
      <dgm:spPr/>
    </dgm:pt>
    <dgm:pt modelId="{5A08FF6F-D0A8-4DD9-B046-3D063ED649B8}" type="pres">
      <dgm:prSet presAssocID="{A99408EC-5AF9-4555-A079-19D2CB528DBE}" presName="vertTwo" presStyleCnt="0"/>
      <dgm:spPr/>
    </dgm:pt>
    <dgm:pt modelId="{3AE143BE-43C8-42F6-910B-9226F9F32024}" type="pres">
      <dgm:prSet presAssocID="{A99408EC-5AF9-4555-A079-19D2CB528DBE}" presName="txTwo" presStyleLbl="node2" presStyleIdx="3" presStyleCnt="7" custScaleY="69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754917-499C-4A64-A413-F53CDB5C1B7D}" type="pres">
      <dgm:prSet presAssocID="{A99408EC-5AF9-4555-A079-19D2CB528DBE}" presName="parTransTwo" presStyleCnt="0"/>
      <dgm:spPr/>
    </dgm:pt>
    <dgm:pt modelId="{0549DA82-ACB9-4902-996A-FD63BB5408C1}" type="pres">
      <dgm:prSet presAssocID="{A99408EC-5AF9-4555-A079-19D2CB528DBE}" presName="horzTwo" presStyleCnt="0"/>
      <dgm:spPr/>
    </dgm:pt>
    <dgm:pt modelId="{26B94A1E-0F43-46FC-8817-948BB726F06D}" type="pres">
      <dgm:prSet presAssocID="{936EA39D-9BC3-4FA9-A6F8-1FBE3ED70B49}" presName="vertThree" presStyleCnt="0"/>
      <dgm:spPr/>
    </dgm:pt>
    <dgm:pt modelId="{F152612F-7583-4FF5-A48E-99D5FE6E08D4}" type="pres">
      <dgm:prSet presAssocID="{936EA39D-9BC3-4FA9-A6F8-1FBE3ED70B49}" presName="txThree" presStyleLbl="node3" presStyleIdx="3" presStyleCnt="7" custLinFactY="55256" custLinFactNeighborX="1147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5701F6E-B763-44F7-9A95-F97737731DA0}" type="pres">
      <dgm:prSet presAssocID="{936EA39D-9BC3-4FA9-A6F8-1FBE3ED70B49}" presName="parTransThree" presStyleCnt="0"/>
      <dgm:spPr/>
    </dgm:pt>
    <dgm:pt modelId="{DE5FA297-401D-4C76-8850-155052E9413E}" type="pres">
      <dgm:prSet presAssocID="{936EA39D-9BC3-4FA9-A6F8-1FBE3ED70B49}" presName="horzThree" presStyleCnt="0"/>
      <dgm:spPr/>
    </dgm:pt>
    <dgm:pt modelId="{9E21E3B2-56F2-4182-993E-866A5D186FFB}" type="pres">
      <dgm:prSet presAssocID="{9F4C9E2C-05E6-41F4-AC5C-F00A49C651C6}" presName="vertFour" presStyleCnt="0">
        <dgm:presLayoutVars>
          <dgm:chPref val="3"/>
        </dgm:presLayoutVars>
      </dgm:prSet>
      <dgm:spPr/>
    </dgm:pt>
    <dgm:pt modelId="{C7642684-BDE6-4279-A344-F66CFAE86220}" type="pres">
      <dgm:prSet presAssocID="{9F4C9E2C-05E6-41F4-AC5C-F00A49C651C6}" presName="txFour" presStyleLbl="node4" presStyleIdx="4" presStyleCnt="11" custLinFactY="66012" custLinFactNeighborX="10150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807148-A913-4BB9-8B02-CD696DB3157F}" type="pres">
      <dgm:prSet presAssocID="{9F4C9E2C-05E6-41F4-AC5C-F00A49C651C6}" presName="horzFour" presStyleCnt="0"/>
      <dgm:spPr/>
    </dgm:pt>
    <dgm:pt modelId="{8C23FD9B-BA43-43DF-80A8-2847DE9D5C3C}" type="pres">
      <dgm:prSet presAssocID="{78194A37-F1D5-48C4-B6A8-51BDF06E438D}" presName="sibSpaceTwo" presStyleCnt="0"/>
      <dgm:spPr/>
    </dgm:pt>
    <dgm:pt modelId="{34A83862-4D9E-4B99-92C0-AF00C67E6948}" type="pres">
      <dgm:prSet presAssocID="{BF8BDBF3-FA2F-4CAA-A72B-90823EEBC950}" presName="vertTwo" presStyleCnt="0"/>
      <dgm:spPr/>
    </dgm:pt>
    <dgm:pt modelId="{4773031E-83B8-43FE-B662-CE25A70214CC}" type="pres">
      <dgm:prSet presAssocID="{BF8BDBF3-FA2F-4CAA-A72B-90823EEBC950}" presName="txTwo" presStyleLbl="node2" presStyleIdx="4" presStyleCnt="7" custScaleY="732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A772B0-1C7F-40A1-B4FD-19E3D14691A4}" type="pres">
      <dgm:prSet presAssocID="{BF8BDBF3-FA2F-4CAA-A72B-90823EEBC950}" presName="parTransTwo" presStyleCnt="0"/>
      <dgm:spPr/>
    </dgm:pt>
    <dgm:pt modelId="{4BA38BBC-8450-40E5-B789-B8469D59A434}" type="pres">
      <dgm:prSet presAssocID="{BF8BDBF3-FA2F-4CAA-A72B-90823EEBC950}" presName="horzTwo" presStyleCnt="0"/>
      <dgm:spPr/>
    </dgm:pt>
    <dgm:pt modelId="{16B79F85-A981-4282-B4E5-1C94FAE7BBF8}" type="pres">
      <dgm:prSet presAssocID="{11898653-F529-4ACB-BC46-66CA256C4505}" presName="vertThree" presStyleCnt="0"/>
      <dgm:spPr/>
    </dgm:pt>
    <dgm:pt modelId="{3B4BE365-5DE5-42D9-B51E-66E9FB43DFED}" type="pres">
      <dgm:prSet presAssocID="{11898653-F529-4ACB-BC46-66CA256C4505}" presName="txThree" presStyleLbl="node3" presStyleIdx="4" presStyleCnt="7" custLinFactY="56683" custLinFactNeighborX="776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F737F7-FECA-4A0C-A624-5CE062FA51DA}" type="pres">
      <dgm:prSet presAssocID="{11898653-F529-4ACB-BC46-66CA256C4505}" presName="parTransThree" presStyleCnt="0"/>
      <dgm:spPr/>
    </dgm:pt>
    <dgm:pt modelId="{A039768C-B293-4A8B-BA19-70B9BB9560CF}" type="pres">
      <dgm:prSet presAssocID="{11898653-F529-4ACB-BC46-66CA256C4505}" presName="horzThree" presStyleCnt="0"/>
      <dgm:spPr/>
    </dgm:pt>
    <dgm:pt modelId="{DD7E7CC0-3B59-4377-8815-62AB70936CB8}" type="pres">
      <dgm:prSet presAssocID="{879F0502-BE43-4ACF-9428-6C1F64AC4FAB}" presName="vertFour" presStyleCnt="0">
        <dgm:presLayoutVars>
          <dgm:chPref val="3"/>
        </dgm:presLayoutVars>
      </dgm:prSet>
      <dgm:spPr/>
    </dgm:pt>
    <dgm:pt modelId="{1F38CB3C-0EEC-48D4-AE61-7716CA5D66D5}" type="pres">
      <dgm:prSet presAssocID="{879F0502-BE43-4ACF-9428-6C1F64AC4FAB}" presName="txFour" presStyleLbl="node4" presStyleIdx="5" presStyleCnt="11" custLinFactY="140819" custLinFactNeighborX="776" custLinFactNeighborY="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31FFCC-1D2E-4295-9182-5AF67C6A1D87}" type="pres">
      <dgm:prSet presAssocID="{879F0502-BE43-4ACF-9428-6C1F64AC4FAB}" presName="parTransFour" presStyleCnt="0"/>
      <dgm:spPr/>
    </dgm:pt>
    <dgm:pt modelId="{41876C83-44D6-4236-9B5F-DE979F8E2F86}" type="pres">
      <dgm:prSet presAssocID="{879F0502-BE43-4ACF-9428-6C1F64AC4FAB}" presName="horzFour" presStyleCnt="0"/>
      <dgm:spPr/>
    </dgm:pt>
    <dgm:pt modelId="{12AB8D69-831B-497B-9BC9-9FBC8A93FF3F}" type="pres">
      <dgm:prSet presAssocID="{BF260431-725B-4FF5-9503-ABE1C62B3EFC}" presName="vertFour" presStyleCnt="0">
        <dgm:presLayoutVars>
          <dgm:chPref val="3"/>
        </dgm:presLayoutVars>
      </dgm:prSet>
      <dgm:spPr/>
    </dgm:pt>
    <dgm:pt modelId="{C0EC5DBF-58B9-4C50-A9B5-7E88937C1BBA}" type="pres">
      <dgm:prSet presAssocID="{BF260431-725B-4FF5-9503-ABE1C62B3EFC}" presName="txFour" presStyleLbl="node4" presStyleIdx="6" presStyleCnt="11" custLinFactY="85797" custLinFactNeighborX="9779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B82E298-ED28-4F41-A336-A686A37E4377}" type="pres">
      <dgm:prSet presAssocID="{BF260431-725B-4FF5-9503-ABE1C62B3EFC}" presName="horzFour" presStyleCnt="0"/>
      <dgm:spPr/>
    </dgm:pt>
    <dgm:pt modelId="{C54364E6-06A0-4698-AF65-4897B9B57D78}" type="pres">
      <dgm:prSet presAssocID="{7756FE81-5C3E-47E3-95ED-F68687B98E42}" presName="sibSpaceTwo" presStyleCnt="0"/>
      <dgm:spPr/>
    </dgm:pt>
    <dgm:pt modelId="{FF152C38-0635-4E4D-918C-43E51350C291}" type="pres">
      <dgm:prSet presAssocID="{FD48EE2C-9723-4A38-94C3-A6EC7AFCCAFD}" presName="vertTwo" presStyleCnt="0"/>
      <dgm:spPr/>
    </dgm:pt>
    <dgm:pt modelId="{ABAD9D8E-C5D8-4D30-9C76-D1B1B99E7F95}" type="pres">
      <dgm:prSet presAssocID="{FD48EE2C-9723-4A38-94C3-A6EC7AFCCAFD}" presName="txTwo" presStyleLbl="node2" presStyleIdx="5" presStyleCnt="7" custScaleY="683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0C86155-1AA6-4259-AD62-CAAE4D299998}" type="pres">
      <dgm:prSet presAssocID="{FD48EE2C-9723-4A38-94C3-A6EC7AFCCAFD}" presName="parTransTwo" presStyleCnt="0"/>
      <dgm:spPr/>
    </dgm:pt>
    <dgm:pt modelId="{9D0217B4-9A03-4A96-8325-A10269D98ECD}" type="pres">
      <dgm:prSet presAssocID="{FD48EE2C-9723-4A38-94C3-A6EC7AFCCAFD}" presName="horzTwo" presStyleCnt="0"/>
      <dgm:spPr/>
    </dgm:pt>
    <dgm:pt modelId="{1B9009E9-E0BD-409C-BAE5-6B319D95331F}" type="pres">
      <dgm:prSet presAssocID="{9972EC19-BC33-4E19-9461-3A5B954F1295}" presName="vertThree" presStyleCnt="0"/>
      <dgm:spPr/>
    </dgm:pt>
    <dgm:pt modelId="{6381E43C-729A-4B06-9973-157DC8889BDC}" type="pres">
      <dgm:prSet presAssocID="{9972EC19-BC33-4E19-9461-3A5B954F1295}" presName="txThree" presStyleLbl="node3" presStyleIdx="5" presStyleCnt="7" custLinFactY="56683" custLinFactNeighborX="405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42A5790-97BF-4713-88B7-542D54837830}" type="pres">
      <dgm:prSet presAssocID="{9972EC19-BC33-4E19-9461-3A5B954F1295}" presName="parTransThree" presStyleCnt="0"/>
      <dgm:spPr/>
    </dgm:pt>
    <dgm:pt modelId="{A736C4CF-B374-4F60-81A6-444E4BBAB99B}" type="pres">
      <dgm:prSet presAssocID="{9972EC19-BC33-4E19-9461-3A5B954F1295}" presName="horzThree" presStyleCnt="0"/>
      <dgm:spPr/>
    </dgm:pt>
    <dgm:pt modelId="{647A49BD-2A3A-41F1-8E50-C8FF3E8D64B6}" type="pres">
      <dgm:prSet presAssocID="{E9FCD32E-6C2E-4A78-A279-E24EAA852A4D}" presName="vertFour" presStyleCnt="0">
        <dgm:presLayoutVars>
          <dgm:chPref val="3"/>
        </dgm:presLayoutVars>
      </dgm:prSet>
      <dgm:spPr/>
    </dgm:pt>
    <dgm:pt modelId="{19A90E29-AB93-46F4-9798-BF0FE83A1616}" type="pres">
      <dgm:prSet presAssocID="{E9FCD32E-6C2E-4A78-A279-E24EAA852A4D}" presName="txFour" presStyleLbl="node4" presStyleIdx="7" presStyleCnt="11" custLinFactY="145719" custLinFactNeighborX="405" custLinFactNeighborY="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CC204E-0E2D-4A86-B807-71588069770C}" type="pres">
      <dgm:prSet presAssocID="{E9FCD32E-6C2E-4A78-A279-E24EAA852A4D}" presName="parTransFour" presStyleCnt="0"/>
      <dgm:spPr/>
    </dgm:pt>
    <dgm:pt modelId="{14EB6AFF-2BC9-47AA-9DF0-3F7A9D319A8B}" type="pres">
      <dgm:prSet presAssocID="{E9FCD32E-6C2E-4A78-A279-E24EAA852A4D}" presName="horzFour" presStyleCnt="0"/>
      <dgm:spPr/>
    </dgm:pt>
    <dgm:pt modelId="{8E4FE035-3D12-47C4-BFA8-B1BA298D3EE0}" type="pres">
      <dgm:prSet presAssocID="{07630A58-73C0-4BB5-A15C-4C7EBF85B605}" presName="vertFour" presStyleCnt="0">
        <dgm:presLayoutVars>
          <dgm:chPref val="3"/>
        </dgm:presLayoutVars>
      </dgm:prSet>
      <dgm:spPr/>
    </dgm:pt>
    <dgm:pt modelId="{2CCA202F-4989-433E-A99E-614E865DFB27}" type="pres">
      <dgm:prSet presAssocID="{07630A58-73C0-4BB5-A15C-4C7EBF85B605}" presName="txFour" presStyleLbl="node4" presStyleIdx="8" presStyleCnt="11" custLinFactY="90695" custLinFactNeighborX="10058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BCD8EB1-3315-4767-A29D-0169311C84E1}" type="pres">
      <dgm:prSet presAssocID="{07630A58-73C0-4BB5-A15C-4C7EBF85B605}" presName="horzFour" presStyleCnt="0"/>
      <dgm:spPr/>
    </dgm:pt>
    <dgm:pt modelId="{AE55F2F8-F8C2-45C3-B5A9-5A35ABB8DD6C}" type="pres">
      <dgm:prSet presAssocID="{0B5395E2-0F1B-41D1-867B-C1AFBE4D5EB5}" presName="sibSpaceTwo" presStyleCnt="0"/>
      <dgm:spPr/>
    </dgm:pt>
    <dgm:pt modelId="{A194CDB9-882D-4C9F-AC9D-527E2A755501}" type="pres">
      <dgm:prSet presAssocID="{712052E1-8F9F-4566-8B6C-9F9971EF4185}" presName="vertTwo" presStyleCnt="0"/>
      <dgm:spPr/>
    </dgm:pt>
    <dgm:pt modelId="{33BA2148-BCD0-4A75-8946-39C2A2D96163}" type="pres">
      <dgm:prSet presAssocID="{712052E1-8F9F-4566-8B6C-9F9971EF4185}" presName="txTwo" presStyleLbl="node2" presStyleIdx="6" presStyleCnt="7" custScaleY="722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09BC8D-5C49-46F8-BC16-BCEFCC75C493}" type="pres">
      <dgm:prSet presAssocID="{712052E1-8F9F-4566-8B6C-9F9971EF4185}" presName="parTransTwo" presStyleCnt="0"/>
      <dgm:spPr/>
    </dgm:pt>
    <dgm:pt modelId="{1DF03C1E-D14C-4910-970D-9512CE2F323B}" type="pres">
      <dgm:prSet presAssocID="{712052E1-8F9F-4566-8B6C-9F9971EF4185}" presName="horzTwo" presStyleCnt="0"/>
      <dgm:spPr/>
    </dgm:pt>
    <dgm:pt modelId="{B98FE147-DFB9-4C25-91A1-BB54D52BB938}" type="pres">
      <dgm:prSet presAssocID="{8BFBBC76-59C3-493E-BF8A-F6093F8128DF}" presName="vertThree" presStyleCnt="0"/>
      <dgm:spPr/>
    </dgm:pt>
    <dgm:pt modelId="{EECBF287-829E-43B8-A0A6-46910E318A32}" type="pres">
      <dgm:prSet presAssocID="{8BFBBC76-59C3-493E-BF8A-F6093F8128DF}" presName="txThree" presStyleLbl="node3" presStyleIdx="6" presStyleCnt="7" custLinFactY="54224" custLinFactNeighborX="3498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F550D94-0D4B-44C2-91EF-E91B80ADC49E}" type="pres">
      <dgm:prSet presAssocID="{8BFBBC76-59C3-493E-BF8A-F6093F8128DF}" presName="parTransThree" presStyleCnt="0"/>
      <dgm:spPr/>
    </dgm:pt>
    <dgm:pt modelId="{327CFFFD-05DC-462F-B20C-1D1B9C591E99}" type="pres">
      <dgm:prSet presAssocID="{8BFBBC76-59C3-493E-BF8A-F6093F8128DF}" presName="horzThree" presStyleCnt="0"/>
      <dgm:spPr/>
    </dgm:pt>
    <dgm:pt modelId="{259C1ACE-844C-441A-98D5-B6EE4022CE66}" type="pres">
      <dgm:prSet presAssocID="{1E8BE625-3A63-4647-BCE3-BC73ADBEF763}" presName="vertFour" presStyleCnt="0">
        <dgm:presLayoutVars>
          <dgm:chPref val="3"/>
        </dgm:presLayoutVars>
      </dgm:prSet>
      <dgm:spPr/>
    </dgm:pt>
    <dgm:pt modelId="{BE924389-5E7B-428B-9520-5AF2B365D4EE}" type="pres">
      <dgm:prSet presAssocID="{1E8BE625-3A63-4647-BCE3-BC73ADBEF763}" presName="txFour" presStyleLbl="node4" presStyleIdx="9" presStyleCnt="11" custLinFactY="143258" custLinFactNeighborX="7979" custLinFactNeighborY="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CCB705D-CB96-421A-8DC4-502C843CB594}" type="pres">
      <dgm:prSet presAssocID="{1E8BE625-3A63-4647-BCE3-BC73ADBEF763}" presName="parTransFour" presStyleCnt="0"/>
      <dgm:spPr/>
    </dgm:pt>
    <dgm:pt modelId="{9E50C21B-BD52-40F4-9F4C-0FE796EFCF01}" type="pres">
      <dgm:prSet presAssocID="{1E8BE625-3A63-4647-BCE3-BC73ADBEF763}" presName="horzFour" presStyleCnt="0"/>
      <dgm:spPr/>
    </dgm:pt>
    <dgm:pt modelId="{FDAEDEBC-72EC-47C3-9334-9FF3C6C8AD73}" type="pres">
      <dgm:prSet presAssocID="{E9F45FB3-6531-4331-AE1D-C576906DBB24}" presName="vertFour" presStyleCnt="0">
        <dgm:presLayoutVars>
          <dgm:chPref val="3"/>
        </dgm:presLayoutVars>
      </dgm:prSet>
      <dgm:spPr/>
    </dgm:pt>
    <dgm:pt modelId="{2987A5A7-AD13-42F7-BCF8-E0B47208D3FF}" type="pres">
      <dgm:prSet presAssocID="{E9F45FB3-6531-4331-AE1D-C576906DBB24}" presName="txFour" presStyleLbl="node4" presStyleIdx="10" presStyleCnt="11" custLinFactY="88236" custLinFactNeighborX="8093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D30A37-468A-4600-A702-BC336FB99DD1}" type="pres">
      <dgm:prSet presAssocID="{E9F45FB3-6531-4331-AE1D-C576906DBB24}" presName="horzFour" presStyleCnt="0"/>
      <dgm:spPr/>
    </dgm:pt>
  </dgm:ptLst>
  <dgm:cxnLst>
    <dgm:cxn modelId="{42F4F7BF-0FB0-43DE-B36B-62F8E636ECB0}" srcId="{04F4B031-8C31-4C5B-B59E-7227437F4ACE}" destId="{BF8BDBF3-FA2F-4CAA-A72B-90823EEBC950}" srcOrd="4" destOrd="0" parTransId="{3204C9CF-3235-4F18-AD64-98E51CAF79C1}" sibTransId="{7756FE81-5C3E-47E3-95ED-F68687B98E42}"/>
    <dgm:cxn modelId="{4D0EF149-1EB3-46EE-824A-84C3454AFEDF}" type="presOf" srcId="{E9F45FB3-6531-4331-AE1D-C576906DBB24}" destId="{2987A5A7-AD13-42F7-BCF8-E0B47208D3FF}" srcOrd="0" destOrd="0" presId="urn:microsoft.com/office/officeart/2005/8/layout/hierarchy4"/>
    <dgm:cxn modelId="{545A5D76-5068-4B8A-A780-453CFD84934E}" type="presOf" srcId="{7BBC4D47-9F44-41E8-B9AE-46B169423C0E}" destId="{392191DB-F73A-4D14-955F-78FCA8BAA758}" srcOrd="0" destOrd="0" presId="urn:microsoft.com/office/officeart/2005/8/layout/hierarchy4"/>
    <dgm:cxn modelId="{390A9EB8-0D6A-4548-B3F1-505824E96E82}" srcId="{834F9EB4-9066-4960-B499-8C6D39D36945}" destId="{B7C9160E-E513-40B0-A542-A6998956A910}" srcOrd="0" destOrd="0" parTransId="{29ABD41F-CBD2-4718-A312-C1A8ADFD9780}" sibTransId="{C985F598-4EFF-45D6-A81A-648C92324F31}"/>
    <dgm:cxn modelId="{D7CA1B0F-83FC-4BCC-9BB5-04C75FE00430}" srcId="{1E8BE625-3A63-4647-BCE3-BC73ADBEF763}" destId="{E9F45FB3-6531-4331-AE1D-C576906DBB24}" srcOrd="0" destOrd="0" parTransId="{1412C993-7C42-4A51-8980-F42243533A97}" sibTransId="{396CDB17-4E82-4423-B3CB-0DE5AC394853}"/>
    <dgm:cxn modelId="{7901137E-5471-49D6-BCDB-C391005132A8}" srcId="{04F4B031-8C31-4C5B-B59E-7227437F4ACE}" destId="{FD48EE2C-9723-4A38-94C3-A6EC7AFCCAFD}" srcOrd="5" destOrd="0" parTransId="{E7E2AAFF-DF7E-4BBA-A3C0-6D64102F7004}" sibTransId="{0B5395E2-0F1B-41D1-867B-C1AFBE4D5EB5}"/>
    <dgm:cxn modelId="{EB3711C4-8D64-44D3-806F-12C4ED43B396}" type="presOf" srcId="{11898653-F529-4ACB-BC46-66CA256C4505}" destId="{3B4BE365-5DE5-42D9-B51E-66E9FB43DFED}" srcOrd="0" destOrd="0" presId="urn:microsoft.com/office/officeart/2005/8/layout/hierarchy4"/>
    <dgm:cxn modelId="{7C4411E4-9D9A-4C41-A163-91894412C392}" srcId="{8BFBBC76-59C3-493E-BF8A-F6093F8128DF}" destId="{1E8BE625-3A63-4647-BCE3-BC73ADBEF763}" srcOrd="0" destOrd="0" parTransId="{84447254-B46D-4BE2-ACCA-1D8F8C257237}" sibTransId="{F3E86131-EF58-4847-B0E7-231667177008}"/>
    <dgm:cxn modelId="{C7B13E68-E32E-4422-A114-EFD127A395B2}" type="presOf" srcId="{A99408EC-5AF9-4555-A079-19D2CB528DBE}" destId="{3AE143BE-43C8-42F6-910B-9226F9F32024}" srcOrd="0" destOrd="0" presId="urn:microsoft.com/office/officeart/2005/8/layout/hierarchy4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785B3F40-B422-4F7F-8440-19986D03421C}" srcId="{11898653-F529-4ACB-BC46-66CA256C4505}" destId="{879F0502-BE43-4ACF-9428-6C1F64AC4FAB}" srcOrd="0" destOrd="0" parTransId="{C1D9B77F-C530-4ECF-82DD-1346FF588682}" sibTransId="{AFCCB65D-0993-41D3-97D4-3514EE45F00F}"/>
    <dgm:cxn modelId="{994F6786-35BF-44EA-A68D-F539AD953424}" type="presOf" srcId="{712052E1-8F9F-4566-8B6C-9F9971EF4185}" destId="{33BA2148-BCD0-4A75-8946-39C2A2D96163}" srcOrd="0" destOrd="0" presId="urn:microsoft.com/office/officeart/2005/8/layout/hierarchy4"/>
    <dgm:cxn modelId="{8C0F2CEC-289F-49E4-A957-16D470C7A5F1}" type="presOf" srcId="{FD48EE2C-9723-4A38-94C3-A6EC7AFCCAFD}" destId="{ABAD9D8E-C5D8-4D30-9C76-D1B1B99E7F95}" srcOrd="0" destOrd="0" presId="urn:microsoft.com/office/officeart/2005/8/layout/hierarchy4"/>
    <dgm:cxn modelId="{D2CB2D61-1D25-4E6E-9EF1-E8021BB6D8E4}" srcId="{535493A6-340D-49D9-A677-FE378CC16CC0}" destId="{D1082AAF-024E-4C77-86AA-877B93B3E6A4}" srcOrd="0" destOrd="0" parTransId="{867851EC-2D29-4E16-A518-C155AF5A1E44}" sibTransId="{D54AC277-9F64-498F-8979-8635B1BB9997}"/>
    <dgm:cxn modelId="{40AAD9D5-C6CA-4D9F-B603-DE95D57B10AD}" srcId="{712052E1-8F9F-4566-8B6C-9F9971EF4185}" destId="{8BFBBC76-59C3-493E-BF8A-F6093F8128DF}" srcOrd="0" destOrd="0" parTransId="{514AAFC3-702E-4E12-8596-4B2DAEA37299}" sibTransId="{BE8F4DAB-D1F6-4C17-BECE-85CBDB5F24AE}"/>
    <dgm:cxn modelId="{2617DB38-2702-4323-96CC-BF54276F05D6}" type="presOf" srcId="{936EA39D-9BC3-4FA9-A6F8-1FBE3ED70B49}" destId="{F152612F-7583-4FF5-A48E-99D5FE6E08D4}" srcOrd="0" destOrd="0" presId="urn:microsoft.com/office/officeart/2005/8/layout/hierarchy4"/>
    <dgm:cxn modelId="{944A1750-986A-4390-AEAF-D6A404982C4C}" type="presOf" srcId="{8BFBBC76-59C3-493E-BF8A-F6093F8128DF}" destId="{EECBF287-829E-43B8-A0A6-46910E318A32}" srcOrd="0" destOrd="0" presId="urn:microsoft.com/office/officeart/2005/8/layout/hierarchy4"/>
    <dgm:cxn modelId="{B30F10DA-5FA4-4567-A77A-E5CFC0FF11BF}" srcId="{FD48EE2C-9723-4A38-94C3-A6EC7AFCCAFD}" destId="{9972EC19-BC33-4E19-9461-3A5B954F1295}" srcOrd="0" destOrd="0" parTransId="{01BEB19D-C6D2-4D6F-BE9A-07D3F6E94080}" sibTransId="{7050A8BB-F2BB-4328-83F9-87FAB6FE113C}"/>
    <dgm:cxn modelId="{2EFABCBC-3F1C-4E91-90E1-104925342845}" type="presOf" srcId="{5220F5CD-F20D-4EC6-825E-08E423B92CE2}" destId="{FEAAF0F3-2DE8-45AD-BA90-6FBADFFDE34A}" srcOrd="0" destOrd="0" presId="urn:microsoft.com/office/officeart/2005/8/layout/hierarchy4"/>
    <dgm:cxn modelId="{38E6CCB8-E824-4E1C-96BB-25232E4E2B77}" srcId="{5220F5CD-F20D-4EC6-825E-08E423B92CE2}" destId="{535493A6-340D-49D9-A677-FE378CC16CC0}" srcOrd="0" destOrd="0" parTransId="{D6C1227D-0079-43C7-943D-593C436B00DA}" sibTransId="{29ECD5C1-D125-41E4-A57B-1BDB8A929722}"/>
    <dgm:cxn modelId="{1FA94AC5-B989-436E-BFFC-1B148C4E0CAA}" type="presOf" srcId="{BF8BDBF3-FA2F-4CAA-A72B-90823EEBC950}" destId="{4773031E-83B8-43FE-B662-CE25A70214CC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56D15DFE-A47F-4455-873C-68BEBF3E25BB}" type="presOf" srcId="{834F9EB4-9066-4960-B499-8C6D39D36945}" destId="{E02DF699-B802-4CA2-954E-3F49DE5CEEBF}" srcOrd="0" destOrd="0" presId="urn:microsoft.com/office/officeart/2005/8/layout/hierarchy4"/>
    <dgm:cxn modelId="{084BA2DF-F333-4DA6-8D73-0A2CE7AAA089}" type="presOf" srcId="{04F4B031-8C31-4C5B-B59E-7227437F4ACE}" destId="{45A17B06-C4D8-4E41-BC45-ED30420B37EA}" srcOrd="0" destOrd="0" presId="urn:microsoft.com/office/officeart/2005/8/layout/hierarchy4"/>
    <dgm:cxn modelId="{D7A52F63-7A40-46ED-A006-A534AF6E5A81}" srcId="{063834B7-D535-4B05-A3A3-8CDEC4104AAF}" destId="{9C0A8A76-ECC2-4015-B709-5C11820CA6DD}" srcOrd="0" destOrd="0" parTransId="{2C27B0DA-9840-4F29-B251-1FE956BD4039}" sibTransId="{0C9A4ECE-3886-4139-A25F-524103CA6DA2}"/>
    <dgm:cxn modelId="{899F162D-5947-4A13-83EB-97E18DC794DC}" type="presOf" srcId="{879F0502-BE43-4ACF-9428-6C1F64AC4FAB}" destId="{1F38CB3C-0EEC-48D4-AE61-7716CA5D66D5}" srcOrd="0" destOrd="0" presId="urn:microsoft.com/office/officeart/2005/8/layout/hierarchy4"/>
    <dgm:cxn modelId="{F908AFE4-DEBB-4032-BD8F-C01ABE16BE7D}" srcId="{879F0502-BE43-4ACF-9428-6C1F64AC4FAB}" destId="{BF260431-725B-4FF5-9503-ABE1C62B3EFC}" srcOrd="0" destOrd="0" parTransId="{EFA99D68-E313-48C7-9C56-BB9906FD261F}" sibTransId="{0FA64E0D-12DB-4C87-B590-3901CA89CCCE}"/>
    <dgm:cxn modelId="{2963DBF7-498F-44C7-A306-99790996612A}" type="presOf" srcId="{9972EC19-BC33-4E19-9461-3A5B954F1295}" destId="{6381E43C-729A-4B06-9973-157DC8889BDC}" srcOrd="0" destOrd="0" presId="urn:microsoft.com/office/officeart/2005/8/layout/hierarchy4"/>
    <dgm:cxn modelId="{AA16E66B-E551-4B25-A925-495E0180AFFC}" type="presOf" srcId="{D1082AAF-024E-4C77-86AA-877B93B3E6A4}" destId="{2E0D8F8F-9E12-49B1-8520-B287DB525F30}" srcOrd="0" destOrd="0" presId="urn:microsoft.com/office/officeart/2005/8/layout/hierarchy4"/>
    <dgm:cxn modelId="{8C7C352D-7C65-46BE-B16D-11D11CB441CA}" type="presOf" srcId="{9F4C9E2C-05E6-41F4-AC5C-F00A49C651C6}" destId="{C7642684-BDE6-4279-A344-F66CFAE86220}" srcOrd="0" destOrd="0" presId="urn:microsoft.com/office/officeart/2005/8/layout/hierarchy4"/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FA9878F2-E4EF-470B-B1D0-CF84F61E1E9D}" srcId="{B7C9160E-E513-40B0-A542-A6998956A910}" destId="{DD8CEA23-E632-4060-9AA1-8EEF3C7E25B7}" srcOrd="0" destOrd="0" parTransId="{68515A3E-9586-48DD-85A1-B0E4FAF226AE}" sibTransId="{C218B432-CA66-4370-8741-8F0ED0C2FB33}"/>
    <dgm:cxn modelId="{E3EA1356-126E-44A6-B8BA-566A2377E932}" type="presOf" srcId="{B7C9160E-E513-40B0-A542-A6998956A910}" destId="{9B66FF6B-164B-4126-8D5A-D0C29A0AF547}" srcOrd="0" destOrd="0" presId="urn:microsoft.com/office/officeart/2005/8/layout/hierarchy4"/>
    <dgm:cxn modelId="{C808EBAC-27D3-4731-81EC-711257D985D3}" srcId="{936EA39D-9BC3-4FA9-A6F8-1FBE3ED70B49}" destId="{9F4C9E2C-05E6-41F4-AC5C-F00A49C651C6}" srcOrd="0" destOrd="0" parTransId="{4E5B7ECD-7901-4624-831E-86C1C2DD43CB}" sibTransId="{A235DCD8-A6D8-4EA2-B1CA-8CDB91330F89}"/>
    <dgm:cxn modelId="{BF122EC7-9DB4-448B-B5D9-2266FBDB0653}" type="presOf" srcId="{1E8BE625-3A63-4647-BCE3-BC73ADBEF763}" destId="{BE924389-5E7B-428B-9520-5AF2B365D4EE}" srcOrd="0" destOrd="0" presId="urn:microsoft.com/office/officeart/2005/8/layout/hierarchy4"/>
    <dgm:cxn modelId="{4402959B-6B97-4A4C-8DCF-05398DD9AD56}" srcId="{04F4B031-8C31-4C5B-B59E-7227437F4ACE}" destId="{712052E1-8F9F-4566-8B6C-9F9971EF4185}" srcOrd="6" destOrd="0" parTransId="{838AA4A1-A3E0-465F-9D4B-981946276F87}" sibTransId="{262E78F9-ED57-49C5-B269-4EEAE9F0BE20}"/>
    <dgm:cxn modelId="{79426032-9DE3-48FD-9252-E3F34EB7D1EC}" type="presOf" srcId="{063834B7-D535-4B05-A3A3-8CDEC4104AAF}" destId="{35EA9F7F-7587-4C05-8BA1-EEDF66D7A197}" srcOrd="0" destOrd="0" presId="urn:microsoft.com/office/officeart/2005/8/layout/hierarchy4"/>
    <dgm:cxn modelId="{5F563568-D551-40E2-A3C5-D526F0EB92CB}" type="presOf" srcId="{BF260431-725B-4FF5-9503-ABE1C62B3EFC}" destId="{C0EC5DBF-58B9-4C50-A9B5-7E88937C1BBA}" srcOrd="0" destOrd="0" presId="urn:microsoft.com/office/officeart/2005/8/layout/hierarchy4"/>
    <dgm:cxn modelId="{291C3FC8-8C96-4FAD-A663-EB8408A94438}" srcId="{E9FCD32E-6C2E-4A78-A279-E24EAA852A4D}" destId="{07630A58-73C0-4BB5-A15C-4C7EBF85B605}" srcOrd="0" destOrd="0" parTransId="{9311C49B-D945-4D4E-B6F9-234613F05162}" sibTransId="{841233E7-85B5-4402-817C-1C77C3B0A89F}"/>
    <dgm:cxn modelId="{4DE3AD21-9C29-4B27-B427-7AB36694610F}" type="presOf" srcId="{07630A58-73C0-4BB5-A15C-4C7EBF85B605}" destId="{2CCA202F-4989-433E-A99E-614E865DFB27}" srcOrd="0" destOrd="0" presId="urn:microsoft.com/office/officeart/2005/8/layout/hierarchy4"/>
    <dgm:cxn modelId="{314B166C-3132-4BC4-ADA8-FB908B0010E7}" srcId="{9972EC19-BC33-4E19-9461-3A5B954F1295}" destId="{E9FCD32E-6C2E-4A78-A279-E24EAA852A4D}" srcOrd="0" destOrd="0" parTransId="{99B654CE-12A0-4081-A94D-75DED6F46B56}" sibTransId="{57877A98-1D08-485B-9058-42068DDC0B5E}"/>
    <dgm:cxn modelId="{3F96D4E3-19EB-413E-B3E7-E1F544CA0794}" type="presOf" srcId="{535493A6-340D-49D9-A677-FE378CC16CC0}" destId="{187AE06A-2B90-410F-B34F-03E31FBCE430}" srcOrd="0" destOrd="0" presId="urn:microsoft.com/office/officeart/2005/8/layout/hierarchy4"/>
    <dgm:cxn modelId="{799CF331-1F4D-47DE-8B04-40274C18DFCA}" srcId="{BF8BDBF3-FA2F-4CAA-A72B-90823EEBC950}" destId="{11898653-F529-4ACB-BC46-66CA256C4505}" srcOrd="0" destOrd="0" parTransId="{B6437877-B452-43B5-B738-3FFA179FEDD1}" sibTransId="{2B273F6D-D0F1-4815-9C3D-03FA29E686D4}"/>
    <dgm:cxn modelId="{56299F8B-D384-4E96-8516-07BF6182E836}" type="presOf" srcId="{62A8EB95-DE23-4433-B0B9-9D410F538055}" destId="{0FBE5743-2E0A-4DCC-BD95-6721556E4854}" srcOrd="0" destOrd="0" presId="urn:microsoft.com/office/officeart/2005/8/layout/hierarchy4"/>
    <dgm:cxn modelId="{DE93131D-93E1-4C2B-A980-EC50AD1242C6}" srcId="{04F4B031-8C31-4C5B-B59E-7227437F4ACE}" destId="{7BBC4D47-9F44-41E8-B9AE-46B169423C0E}" srcOrd="2" destOrd="0" parTransId="{1772563F-31FE-482E-B283-D0CA48E09DA4}" sibTransId="{2AEE1590-C95F-48AE-A3E3-80AB2F1EDE95}"/>
    <dgm:cxn modelId="{9F73522D-5EDA-4C3C-9D46-3A7979F2F0EF}" type="presOf" srcId="{E9FCD32E-6C2E-4A78-A279-E24EAA852A4D}" destId="{19A90E29-AB93-46F4-9798-BF0FE83A1616}" srcOrd="0" destOrd="0" presId="urn:microsoft.com/office/officeart/2005/8/layout/hierarchy4"/>
    <dgm:cxn modelId="{E7786A21-F2FF-4483-AD71-50FDD24DDE1B}" type="presOf" srcId="{9C0A8A76-ECC2-4015-B709-5C11820CA6DD}" destId="{53F564C7-A935-464C-A043-5D9919572454}" srcOrd="0" destOrd="0" presId="urn:microsoft.com/office/officeart/2005/8/layout/hierarchy4"/>
    <dgm:cxn modelId="{460E7F9E-F8AF-4BF6-A621-E58FD9417289}" srcId="{A99408EC-5AF9-4555-A079-19D2CB528DBE}" destId="{936EA39D-9BC3-4FA9-A6F8-1FBE3ED70B49}" srcOrd="0" destOrd="0" parTransId="{8A2E259B-813E-44D1-904C-59238571289C}" sibTransId="{604FEDC4-1608-4105-8EFA-68FB4BC96232}"/>
    <dgm:cxn modelId="{AFA0C926-30D7-4546-B94E-A95C47A753CC}" srcId="{7BBC4D47-9F44-41E8-B9AE-46B169423C0E}" destId="{063834B7-D535-4B05-A3A3-8CDEC4104AAF}" srcOrd="0" destOrd="0" parTransId="{5C3977C7-3E97-4114-9D79-D7D4D847BBDA}" sibTransId="{7487F19B-A90F-43E3-B225-EFAB738231A8}"/>
    <dgm:cxn modelId="{6EE78E1B-09AD-4155-BC6C-C54871C2284A}" type="presOf" srcId="{176DB17E-7518-46DC-848D-6E08012F2396}" destId="{283DB0F0-5029-4505-81C8-4F7190FC7A48}" srcOrd="0" destOrd="0" presId="urn:microsoft.com/office/officeart/2005/8/layout/hierarchy4"/>
    <dgm:cxn modelId="{265A35B0-D9EF-4545-8947-1B631600BC90}" type="presOf" srcId="{DD8CEA23-E632-4060-9AA1-8EEF3C7E25B7}" destId="{184EE37D-D795-4603-807D-3EEBDB64D59F}" srcOrd="0" destOrd="0" presId="urn:microsoft.com/office/officeart/2005/8/layout/hierarchy4"/>
    <dgm:cxn modelId="{89379AB6-5F4D-4990-92BE-EA59BB4EBC42}" srcId="{04F4B031-8C31-4C5B-B59E-7227437F4ACE}" destId="{A99408EC-5AF9-4555-A079-19D2CB528DBE}" srcOrd="3" destOrd="0" parTransId="{036325C7-3886-4164-AA7A-482D00CE6CCD}" sibTransId="{78194A37-F1D5-48C4-B6A8-51BDF06E438D}"/>
    <dgm:cxn modelId="{ACB6F2DA-A976-45CA-944E-C1B655D4F36D}" type="presParOf" srcId="{283DB0F0-5029-4505-81C8-4F7190FC7A48}" destId="{C8A4497C-6CC1-4776-99D5-6F489FBBC9E4}" srcOrd="0" destOrd="0" presId="urn:microsoft.com/office/officeart/2005/8/layout/hierarchy4"/>
    <dgm:cxn modelId="{9F145519-230F-43BA-AD62-9855743C8F72}" type="presParOf" srcId="{C8A4497C-6CC1-4776-99D5-6F489FBBC9E4}" destId="{45A17B06-C4D8-4E41-BC45-ED30420B37EA}" srcOrd="0" destOrd="0" presId="urn:microsoft.com/office/officeart/2005/8/layout/hierarchy4"/>
    <dgm:cxn modelId="{E5DB8403-00D9-41D4-A67C-87FA9FBD1D4E}" type="presParOf" srcId="{C8A4497C-6CC1-4776-99D5-6F489FBBC9E4}" destId="{AD3A7BBC-FD99-4382-BDBA-309AC4C4F40A}" srcOrd="1" destOrd="0" presId="urn:microsoft.com/office/officeart/2005/8/layout/hierarchy4"/>
    <dgm:cxn modelId="{9B86BE9C-98D6-4508-B8F0-01A4B40C2ACC}" type="presParOf" srcId="{C8A4497C-6CC1-4776-99D5-6F489FBBC9E4}" destId="{DE77DE45-237D-4722-8202-A5407A486872}" srcOrd="2" destOrd="0" presId="urn:microsoft.com/office/officeart/2005/8/layout/hierarchy4"/>
    <dgm:cxn modelId="{FF1F2D30-4CC1-4145-83EE-71E2556A6EE7}" type="presParOf" srcId="{DE77DE45-237D-4722-8202-A5407A486872}" destId="{2BB0944E-4295-4B6A-8DDD-C80E4B205FAB}" srcOrd="0" destOrd="0" presId="urn:microsoft.com/office/officeart/2005/8/layout/hierarchy4"/>
    <dgm:cxn modelId="{1A211600-26F4-4003-9E51-B0DBA8391389}" type="presParOf" srcId="{2BB0944E-4295-4B6A-8DDD-C80E4B205FAB}" destId="{0FBE5743-2E0A-4DCC-BD95-6721556E4854}" srcOrd="0" destOrd="0" presId="urn:microsoft.com/office/officeart/2005/8/layout/hierarchy4"/>
    <dgm:cxn modelId="{5A94C07C-C5AA-4A08-9240-7566B180F40C}" type="presParOf" srcId="{2BB0944E-4295-4B6A-8DDD-C80E4B205FAB}" destId="{C8FDB907-31F4-4236-A500-DE714D8B7757}" srcOrd="1" destOrd="0" presId="urn:microsoft.com/office/officeart/2005/8/layout/hierarchy4"/>
    <dgm:cxn modelId="{7F90631D-6B0F-4826-AFC1-BC3A582C317C}" type="presParOf" srcId="{2BB0944E-4295-4B6A-8DDD-C80E4B205FAB}" destId="{5BE82930-D981-48AE-B90C-B3F4DF181A5A}" srcOrd="2" destOrd="0" presId="urn:microsoft.com/office/officeart/2005/8/layout/hierarchy4"/>
    <dgm:cxn modelId="{1AD8236A-C377-45A7-9A4A-72401A6C8F68}" type="presParOf" srcId="{5BE82930-D981-48AE-B90C-B3F4DF181A5A}" destId="{65932F89-9BC3-4901-AB0B-503475D95687}" srcOrd="0" destOrd="0" presId="urn:microsoft.com/office/officeart/2005/8/layout/hierarchy4"/>
    <dgm:cxn modelId="{6DC1A807-C5D2-4CB0-9397-E579F7E3BBB4}" type="presParOf" srcId="{65932F89-9BC3-4901-AB0B-503475D95687}" destId="{E02DF699-B802-4CA2-954E-3F49DE5CEEBF}" srcOrd="0" destOrd="0" presId="urn:microsoft.com/office/officeart/2005/8/layout/hierarchy4"/>
    <dgm:cxn modelId="{3E5AE566-99FD-4F69-90ED-4BBB514B5271}" type="presParOf" srcId="{65932F89-9BC3-4901-AB0B-503475D95687}" destId="{5F1F919F-1B99-4740-986D-4F71773B3B23}" srcOrd="1" destOrd="0" presId="urn:microsoft.com/office/officeart/2005/8/layout/hierarchy4"/>
    <dgm:cxn modelId="{40AD286F-10C8-4168-AF52-46FE5A5BDB13}" type="presParOf" srcId="{65932F89-9BC3-4901-AB0B-503475D95687}" destId="{225E2F2A-D021-4115-9C7B-4A1203D82FF6}" srcOrd="2" destOrd="0" presId="urn:microsoft.com/office/officeart/2005/8/layout/hierarchy4"/>
    <dgm:cxn modelId="{9BF3A4D1-4716-4362-808A-69F9CB874ADD}" type="presParOf" srcId="{225E2F2A-D021-4115-9C7B-4A1203D82FF6}" destId="{5B6FA5FD-E419-4ABC-AFEA-862C2B5B28D2}" srcOrd="0" destOrd="0" presId="urn:microsoft.com/office/officeart/2005/8/layout/hierarchy4"/>
    <dgm:cxn modelId="{FE6EE258-70E4-494C-A554-AA59AB136B90}" type="presParOf" srcId="{5B6FA5FD-E419-4ABC-AFEA-862C2B5B28D2}" destId="{9B66FF6B-164B-4126-8D5A-D0C29A0AF547}" srcOrd="0" destOrd="0" presId="urn:microsoft.com/office/officeart/2005/8/layout/hierarchy4"/>
    <dgm:cxn modelId="{752899A5-B37A-4F7E-AD49-9017E392E9ED}" type="presParOf" srcId="{5B6FA5FD-E419-4ABC-AFEA-862C2B5B28D2}" destId="{B9A1546E-CF47-4917-8FF2-930C0C726B5A}" srcOrd="1" destOrd="0" presId="urn:microsoft.com/office/officeart/2005/8/layout/hierarchy4"/>
    <dgm:cxn modelId="{B76C2E5C-65B9-420B-94F7-8AE700F13C82}" type="presParOf" srcId="{5B6FA5FD-E419-4ABC-AFEA-862C2B5B28D2}" destId="{36C775B6-1CAE-497A-86F5-40D2F3F8B748}" srcOrd="2" destOrd="0" presId="urn:microsoft.com/office/officeart/2005/8/layout/hierarchy4"/>
    <dgm:cxn modelId="{D854EA9D-F0D4-4335-9F35-F52F911ACD84}" type="presParOf" srcId="{36C775B6-1CAE-497A-86F5-40D2F3F8B748}" destId="{61EB31B2-E68E-4FC0-9747-2DF6984B7B81}" srcOrd="0" destOrd="0" presId="urn:microsoft.com/office/officeart/2005/8/layout/hierarchy4"/>
    <dgm:cxn modelId="{40F74361-D1D3-4702-949B-0AC35A73D328}" type="presParOf" srcId="{61EB31B2-E68E-4FC0-9747-2DF6984B7B81}" destId="{184EE37D-D795-4603-807D-3EEBDB64D59F}" srcOrd="0" destOrd="0" presId="urn:microsoft.com/office/officeart/2005/8/layout/hierarchy4"/>
    <dgm:cxn modelId="{0B3F9A85-4B8A-4D18-8BDF-ED908944B607}" type="presParOf" srcId="{61EB31B2-E68E-4FC0-9747-2DF6984B7B81}" destId="{A3C0B712-ADBB-4464-88DC-CA69428B0D30}" srcOrd="1" destOrd="0" presId="urn:microsoft.com/office/officeart/2005/8/layout/hierarchy4"/>
    <dgm:cxn modelId="{6F31D265-22AF-4C47-9BA8-007E58C03F97}" type="presParOf" srcId="{DE77DE45-237D-4722-8202-A5407A486872}" destId="{C530D827-473A-4ED6-A191-FE7CB394B714}" srcOrd="1" destOrd="0" presId="urn:microsoft.com/office/officeart/2005/8/layout/hierarchy4"/>
    <dgm:cxn modelId="{28360CC5-E4F8-43EE-A348-8570F8C53855}" type="presParOf" srcId="{DE77DE45-237D-4722-8202-A5407A486872}" destId="{D9917230-4F83-4160-99F3-C281D1A2DE9B}" srcOrd="2" destOrd="0" presId="urn:microsoft.com/office/officeart/2005/8/layout/hierarchy4"/>
    <dgm:cxn modelId="{C74ED683-A4C7-49CA-A613-B71D547FE3F9}" type="presParOf" srcId="{D9917230-4F83-4160-99F3-C281D1A2DE9B}" destId="{FEAAF0F3-2DE8-45AD-BA90-6FBADFFDE34A}" srcOrd="0" destOrd="0" presId="urn:microsoft.com/office/officeart/2005/8/layout/hierarchy4"/>
    <dgm:cxn modelId="{3E3DC957-59A6-4656-8B50-179B80E62F79}" type="presParOf" srcId="{D9917230-4F83-4160-99F3-C281D1A2DE9B}" destId="{FDC30BB6-52F2-47C0-B0F6-7B76EE53B435}" srcOrd="1" destOrd="0" presId="urn:microsoft.com/office/officeart/2005/8/layout/hierarchy4"/>
    <dgm:cxn modelId="{5ADD2BAD-4AC2-470A-B6C7-C1335B2D23ED}" type="presParOf" srcId="{D9917230-4F83-4160-99F3-C281D1A2DE9B}" destId="{F7A29163-16B5-4803-BC41-57DFE4C61FF8}" srcOrd="2" destOrd="0" presId="urn:microsoft.com/office/officeart/2005/8/layout/hierarchy4"/>
    <dgm:cxn modelId="{A167FB7F-500B-4A51-9B0B-181DC6C4054A}" type="presParOf" srcId="{F7A29163-16B5-4803-BC41-57DFE4C61FF8}" destId="{B0C8A6DF-834B-4BA8-A138-A62864AF0331}" srcOrd="0" destOrd="0" presId="urn:microsoft.com/office/officeart/2005/8/layout/hierarchy4"/>
    <dgm:cxn modelId="{4A26D5A8-9C04-403E-8F69-FAE20F52CBF5}" type="presParOf" srcId="{B0C8A6DF-834B-4BA8-A138-A62864AF0331}" destId="{187AE06A-2B90-410F-B34F-03E31FBCE430}" srcOrd="0" destOrd="0" presId="urn:microsoft.com/office/officeart/2005/8/layout/hierarchy4"/>
    <dgm:cxn modelId="{84A6C4EC-3763-4B3D-B4CD-7475F06971A4}" type="presParOf" srcId="{B0C8A6DF-834B-4BA8-A138-A62864AF0331}" destId="{96B7A2AC-C81B-4CF9-921B-15034F3D14C7}" srcOrd="1" destOrd="0" presId="urn:microsoft.com/office/officeart/2005/8/layout/hierarchy4"/>
    <dgm:cxn modelId="{20335EFE-9BA8-4472-97D8-F0462EF2078E}" type="presParOf" srcId="{B0C8A6DF-834B-4BA8-A138-A62864AF0331}" destId="{2455D140-E83E-4C81-A904-A9CAF0E55E88}" srcOrd="2" destOrd="0" presId="urn:microsoft.com/office/officeart/2005/8/layout/hierarchy4"/>
    <dgm:cxn modelId="{073CEB5C-872B-49FD-9A5A-272BC8333FF2}" type="presParOf" srcId="{2455D140-E83E-4C81-A904-A9CAF0E55E88}" destId="{B084D22A-218D-430C-8262-55418585A3F6}" srcOrd="0" destOrd="0" presId="urn:microsoft.com/office/officeart/2005/8/layout/hierarchy4"/>
    <dgm:cxn modelId="{AEEE7717-234E-4499-A69A-DF3B883BF0A6}" type="presParOf" srcId="{B084D22A-218D-430C-8262-55418585A3F6}" destId="{2E0D8F8F-9E12-49B1-8520-B287DB525F30}" srcOrd="0" destOrd="0" presId="urn:microsoft.com/office/officeart/2005/8/layout/hierarchy4"/>
    <dgm:cxn modelId="{7342779C-C71E-4A0E-A976-679D4ED1476A}" type="presParOf" srcId="{B084D22A-218D-430C-8262-55418585A3F6}" destId="{20729069-BF57-42AE-B708-8B55DF946D0C}" srcOrd="1" destOrd="0" presId="urn:microsoft.com/office/officeart/2005/8/layout/hierarchy4"/>
    <dgm:cxn modelId="{6227CF0F-5E85-483B-A3F5-76C25FCD1455}" type="presParOf" srcId="{DE77DE45-237D-4722-8202-A5407A486872}" destId="{751AB441-D75B-4B8E-BCB8-6200DCACFDB2}" srcOrd="3" destOrd="0" presId="urn:microsoft.com/office/officeart/2005/8/layout/hierarchy4"/>
    <dgm:cxn modelId="{4DBCA824-7129-4066-A78D-B5A93B6A2F2B}" type="presParOf" srcId="{DE77DE45-237D-4722-8202-A5407A486872}" destId="{5240F174-37FF-4779-B3C6-63105E355515}" srcOrd="4" destOrd="0" presId="urn:microsoft.com/office/officeart/2005/8/layout/hierarchy4"/>
    <dgm:cxn modelId="{7B6A4788-CB43-436C-BEC8-4253B0F0F252}" type="presParOf" srcId="{5240F174-37FF-4779-B3C6-63105E355515}" destId="{392191DB-F73A-4D14-955F-78FCA8BAA758}" srcOrd="0" destOrd="0" presId="urn:microsoft.com/office/officeart/2005/8/layout/hierarchy4"/>
    <dgm:cxn modelId="{D486A79D-1B23-48E6-B1AC-830DB82A611D}" type="presParOf" srcId="{5240F174-37FF-4779-B3C6-63105E355515}" destId="{009E5C63-8C93-474C-8394-0BEA35589430}" srcOrd="1" destOrd="0" presId="urn:microsoft.com/office/officeart/2005/8/layout/hierarchy4"/>
    <dgm:cxn modelId="{E17C3BA7-104F-4CB2-9458-BFBF231FF276}" type="presParOf" srcId="{5240F174-37FF-4779-B3C6-63105E355515}" destId="{C0D5378E-FABB-4388-B2ED-B8E898ED2A07}" srcOrd="2" destOrd="0" presId="urn:microsoft.com/office/officeart/2005/8/layout/hierarchy4"/>
    <dgm:cxn modelId="{1378167D-B3A9-4B60-BC4F-D52983B7B3EE}" type="presParOf" srcId="{C0D5378E-FABB-4388-B2ED-B8E898ED2A07}" destId="{816E7968-21E4-41D6-B487-2EF25CE29C34}" srcOrd="0" destOrd="0" presId="urn:microsoft.com/office/officeart/2005/8/layout/hierarchy4"/>
    <dgm:cxn modelId="{F8239B5F-C9A5-4F68-9C82-CDE12838FA29}" type="presParOf" srcId="{816E7968-21E4-41D6-B487-2EF25CE29C34}" destId="{35EA9F7F-7587-4C05-8BA1-EEDF66D7A197}" srcOrd="0" destOrd="0" presId="urn:microsoft.com/office/officeart/2005/8/layout/hierarchy4"/>
    <dgm:cxn modelId="{1F038CCA-4A0F-4F3E-B3C3-1C79873269CC}" type="presParOf" srcId="{816E7968-21E4-41D6-B487-2EF25CE29C34}" destId="{DE331360-6740-4D42-92AB-A0DA460FDD51}" srcOrd="1" destOrd="0" presId="urn:microsoft.com/office/officeart/2005/8/layout/hierarchy4"/>
    <dgm:cxn modelId="{B34488C4-8E5A-43A1-8288-9FD9861A6259}" type="presParOf" srcId="{816E7968-21E4-41D6-B487-2EF25CE29C34}" destId="{67923A09-D0D4-437B-8F85-ED9937B206DB}" srcOrd="2" destOrd="0" presId="urn:microsoft.com/office/officeart/2005/8/layout/hierarchy4"/>
    <dgm:cxn modelId="{37D9BC97-AD08-4D9B-BDF8-3CFD0529BCD8}" type="presParOf" srcId="{67923A09-D0D4-437B-8F85-ED9937B206DB}" destId="{F9C99689-1A88-4DD5-A8A0-FB29A26C0293}" srcOrd="0" destOrd="0" presId="urn:microsoft.com/office/officeart/2005/8/layout/hierarchy4"/>
    <dgm:cxn modelId="{09A82E32-85F1-42B0-8973-ABC274D5F3BC}" type="presParOf" srcId="{F9C99689-1A88-4DD5-A8A0-FB29A26C0293}" destId="{53F564C7-A935-464C-A043-5D9919572454}" srcOrd="0" destOrd="0" presId="urn:microsoft.com/office/officeart/2005/8/layout/hierarchy4"/>
    <dgm:cxn modelId="{A7F15080-8FA0-4677-9072-EBFCBB491410}" type="presParOf" srcId="{F9C99689-1A88-4DD5-A8A0-FB29A26C0293}" destId="{885059AA-3D36-4DD3-A82B-F1BB1A00FFE8}" srcOrd="1" destOrd="0" presId="urn:microsoft.com/office/officeart/2005/8/layout/hierarchy4"/>
    <dgm:cxn modelId="{7E46901A-37BF-4BB1-B1AA-0BD56B295FA0}" type="presParOf" srcId="{DE77DE45-237D-4722-8202-A5407A486872}" destId="{EBE2FC8A-AB98-41F6-9731-9BC3944C5B56}" srcOrd="5" destOrd="0" presId="urn:microsoft.com/office/officeart/2005/8/layout/hierarchy4"/>
    <dgm:cxn modelId="{484735B6-4BBE-4568-9E74-A36338CF3082}" type="presParOf" srcId="{DE77DE45-237D-4722-8202-A5407A486872}" destId="{5A08FF6F-D0A8-4DD9-B046-3D063ED649B8}" srcOrd="6" destOrd="0" presId="urn:microsoft.com/office/officeart/2005/8/layout/hierarchy4"/>
    <dgm:cxn modelId="{974EADE1-E13D-4163-9843-E234C72D922E}" type="presParOf" srcId="{5A08FF6F-D0A8-4DD9-B046-3D063ED649B8}" destId="{3AE143BE-43C8-42F6-910B-9226F9F32024}" srcOrd="0" destOrd="0" presId="urn:microsoft.com/office/officeart/2005/8/layout/hierarchy4"/>
    <dgm:cxn modelId="{7236D35B-517E-4835-8249-05DF640834E9}" type="presParOf" srcId="{5A08FF6F-D0A8-4DD9-B046-3D063ED649B8}" destId="{8C754917-499C-4A64-A413-F53CDB5C1B7D}" srcOrd="1" destOrd="0" presId="urn:microsoft.com/office/officeart/2005/8/layout/hierarchy4"/>
    <dgm:cxn modelId="{C16B46A8-AB8F-431B-AD9B-2C36243A17A3}" type="presParOf" srcId="{5A08FF6F-D0A8-4DD9-B046-3D063ED649B8}" destId="{0549DA82-ACB9-4902-996A-FD63BB5408C1}" srcOrd="2" destOrd="0" presId="urn:microsoft.com/office/officeart/2005/8/layout/hierarchy4"/>
    <dgm:cxn modelId="{94178CA8-51EC-45FF-9F7C-14EA6A0C8BA8}" type="presParOf" srcId="{0549DA82-ACB9-4902-996A-FD63BB5408C1}" destId="{26B94A1E-0F43-46FC-8817-948BB726F06D}" srcOrd="0" destOrd="0" presId="urn:microsoft.com/office/officeart/2005/8/layout/hierarchy4"/>
    <dgm:cxn modelId="{0562063E-7FAC-4388-B751-266FA8C3A960}" type="presParOf" srcId="{26B94A1E-0F43-46FC-8817-948BB726F06D}" destId="{F152612F-7583-4FF5-A48E-99D5FE6E08D4}" srcOrd="0" destOrd="0" presId="urn:microsoft.com/office/officeart/2005/8/layout/hierarchy4"/>
    <dgm:cxn modelId="{B06135CC-857E-446E-B14A-3BA971C447AC}" type="presParOf" srcId="{26B94A1E-0F43-46FC-8817-948BB726F06D}" destId="{E5701F6E-B763-44F7-9A95-F97737731DA0}" srcOrd="1" destOrd="0" presId="urn:microsoft.com/office/officeart/2005/8/layout/hierarchy4"/>
    <dgm:cxn modelId="{2FAA8DC9-23FC-4CD4-AD8F-5075419BDAD3}" type="presParOf" srcId="{26B94A1E-0F43-46FC-8817-948BB726F06D}" destId="{DE5FA297-401D-4C76-8850-155052E9413E}" srcOrd="2" destOrd="0" presId="urn:microsoft.com/office/officeart/2005/8/layout/hierarchy4"/>
    <dgm:cxn modelId="{19F4F1F5-4374-43A7-8DF9-DE1ADCF77A7D}" type="presParOf" srcId="{DE5FA297-401D-4C76-8850-155052E9413E}" destId="{9E21E3B2-56F2-4182-993E-866A5D186FFB}" srcOrd="0" destOrd="0" presId="urn:microsoft.com/office/officeart/2005/8/layout/hierarchy4"/>
    <dgm:cxn modelId="{130F1612-DC19-4DB8-BFDC-56FC29CF095C}" type="presParOf" srcId="{9E21E3B2-56F2-4182-993E-866A5D186FFB}" destId="{C7642684-BDE6-4279-A344-F66CFAE86220}" srcOrd="0" destOrd="0" presId="urn:microsoft.com/office/officeart/2005/8/layout/hierarchy4"/>
    <dgm:cxn modelId="{AEFD135D-B748-49F5-ADB0-65DDBCD90BCF}" type="presParOf" srcId="{9E21E3B2-56F2-4182-993E-866A5D186FFB}" destId="{58807148-A913-4BB9-8B02-CD696DB3157F}" srcOrd="1" destOrd="0" presId="urn:microsoft.com/office/officeart/2005/8/layout/hierarchy4"/>
    <dgm:cxn modelId="{1AA596E4-EB2C-488D-8C7B-1039BC2253F0}" type="presParOf" srcId="{DE77DE45-237D-4722-8202-A5407A486872}" destId="{8C23FD9B-BA43-43DF-80A8-2847DE9D5C3C}" srcOrd="7" destOrd="0" presId="urn:microsoft.com/office/officeart/2005/8/layout/hierarchy4"/>
    <dgm:cxn modelId="{A45F5777-1BC1-4C40-9956-FDE491BD0AE6}" type="presParOf" srcId="{DE77DE45-237D-4722-8202-A5407A486872}" destId="{34A83862-4D9E-4B99-92C0-AF00C67E6948}" srcOrd="8" destOrd="0" presId="urn:microsoft.com/office/officeart/2005/8/layout/hierarchy4"/>
    <dgm:cxn modelId="{EFA57486-5AB2-4342-9227-7CD05A489B66}" type="presParOf" srcId="{34A83862-4D9E-4B99-92C0-AF00C67E6948}" destId="{4773031E-83B8-43FE-B662-CE25A70214CC}" srcOrd="0" destOrd="0" presId="urn:microsoft.com/office/officeart/2005/8/layout/hierarchy4"/>
    <dgm:cxn modelId="{36FB2704-E2E3-497D-9D92-C667DD9B0AC0}" type="presParOf" srcId="{34A83862-4D9E-4B99-92C0-AF00C67E6948}" destId="{DAA772B0-1C7F-40A1-B4FD-19E3D14691A4}" srcOrd="1" destOrd="0" presId="urn:microsoft.com/office/officeart/2005/8/layout/hierarchy4"/>
    <dgm:cxn modelId="{2021EA29-EADA-4511-AA07-E22EE4EE4106}" type="presParOf" srcId="{34A83862-4D9E-4B99-92C0-AF00C67E6948}" destId="{4BA38BBC-8450-40E5-B789-B8469D59A434}" srcOrd="2" destOrd="0" presId="urn:microsoft.com/office/officeart/2005/8/layout/hierarchy4"/>
    <dgm:cxn modelId="{C70B7588-C707-473A-94F9-751DA7A75508}" type="presParOf" srcId="{4BA38BBC-8450-40E5-B789-B8469D59A434}" destId="{16B79F85-A981-4282-B4E5-1C94FAE7BBF8}" srcOrd="0" destOrd="0" presId="urn:microsoft.com/office/officeart/2005/8/layout/hierarchy4"/>
    <dgm:cxn modelId="{AAF04B77-39C2-4061-AA93-9FCF89B1BCBF}" type="presParOf" srcId="{16B79F85-A981-4282-B4E5-1C94FAE7BBF8}" destId="{3B4BE365-5DE5-42D9-B51E-66E9FB43DFED}" srcOrd="0" destOrd="0" presId="urn:microsoft.com/office/officeart/2005/8/layout/hierarchy4"/>
    <dgm:cxn modelId="{EBF6D81C-F40A-4833-AF54-130CE94C0161}" type="presParOf" srcId="{16B79F85-A981-4282-B4E5-1C94FAE7BBF8}" destId="{16F737F7-FECA-4A0C-A624-5CE062FA51DA}" srcOrd="1" destOrd="0" presId="urn:microsoft.com/office/officeart/2005/8/layout/hierarchy4"/>
    <dgm:cxn modelId="{D58C0D0E-3E24-49EB-92D7-DCE1FAFBEDB6}" type="presParOf" srcId="{16B79F85-A981-4282-B4E5-1C94FAE7BBF8}" destId="{A039768C-B293-4A8B-BA19-70B9BB9560CF}" srcOrd="2" destOrd="0" presId="urn:microsoft.com/office/officeart/2005/8/layout/hierarchy4"/>
    <dgm:cxn modelId="{71763BEE-F60C-4C3B-A482-7B3AB8542995}" type="presParOf" srcId="{A039768C-B293-4A8B-BA19-70B9BB9560CF}" destId="{DD7E7CC0-3B59-4377-8815-62AB70936CB8}" srcOrd="0" destOrd="0" presId="urn:microsoft.com/office/officeart/2005/8/layout/hierarchy4"/>
    <dgm:cxn modelId="{B79DFA31-4A03-4421-81BA-C29C1E97EBA3}" type="presParOf" srcId="{DD7E7CC0-3B59-4377-8815-62AB70936CB8}" destId="{1F38CB3C-0EEC-48D4-AE61-7716CA5D66D5}" srcOrd="0" destOrd="0" presId="urn:microsoft.com/office/officeart/2005/8/layout/hierarchy4"/>
    <dgm:cxn modelId="{50CA5C40-03DD-4FC2-B987-F6E42F74FD00}" type="presParOf" srcId="{DD7E7CC0-3B59-4377-8815-62AB70936CB8}" destId="{FE31FFCC-1D2E-4295-9182-5AF67C6A1D87}" srcOrd="1" destOrd="0" presId="urn:microsoft.com/office/officeart/2005/8/layout/hierarchy4"/>
    <dgm:cxn modelId="{B701E567-BA54-41B5-97FF-366B3F564BC4}" type="presParOf" srcId="{DD7E7CC0-3B59-4377-8815-62AB70936CB8}" destId="{41876C83-44D6-4236-9B5F-DE979F8E2F86}" srcOrd="2" destOrd="0" presId="urn:microsoft.com/office/officeart/2005/8/layout/hierarchy4"/>
    <dgm:cxn modelId="{1B6B85B5-D00B-4EA0-9607-9ACF57D0D306}" type="presParOf" srcId="{41876C83-44D6-4236-9B5F-DE979F8E2F86}" destId="{12AB8D69-831B-497B-9BC9-9FBC8A93FF3F}" srcOrd="0" destOrd="0" presId="urn:microsoft.com/office/officeart/2005/8/layout/hierarchy4"/>
    <dgm:cxn modelId="{7475E786-CBBE-43E1-822D-7DEDE9B266A1}" type="presParOf" srcId="{12AB8D69-831B-497B-9BC9-9FBC8A93FF3F}" destId="{C0EC5DBF-58B9-4C50-A9B5-7E88937C1BBA}" srcOrd="0" destOrd="0" presId="urn:microsoft.com/office/officeart/2005/8/layout/hierarchy4"/>
    <dgm:cxn modelId="{65F4808E-A8E9-4D71-8FD1-A343E50FAB88}" type="presParOf" srcId="{12AB8D69-831B-497B-9BC9-9FBC8A93FF3F}" destId="{FB82E298-ED28-4F41-A336-A686A37E4377}" srcOrd="1" destOrd="0" presId="urn:microsoft.com/office/officeart/2005/8/layout/hierarchy4"/>
    <dgm:cxn modelId="{A124726D-EECA-4A95-B734-872F8194DFA8}" type="presParOf" srcId="{DE77DE45-237D-4722-8202-A5407A486872}" destId="{C54364E6-06A0-4698-AF65-4897B9B57D78}" srcOrd="9" destOrd="0" presId="urn:microsoft.com/office/officeart/2005/8/layout/hierarchy4"/>
    <dgm:cxn modelId="{99BB6BDA-9AAB-423B-B6AA-E2CE72E7A7E8}" type="presParOf" srcId="{DE77DE45-237D-4722-8202-A5407A486872}" destId="{FF152C38-0635-4E4D-918C-43E51350C291}" srcOrd="10" destOrd="0" presId="urn:microsoft.com/office/officeart/2005/8/layout/hierarchy4"/>
    <dgm:cxn modelId="{D5824456-D10D-4325-978D-552CCFFC1375}" type="presParOf" srcId="{FF152C38-0635-4E4D-918C-43E51350C291}" destId="{ABAD9D8E-C5D8-4D30-9C76-D1B1B99E7F95}" srcOrd="0" destOrd="0" presId="urn:microsoft.com/office/officeart/2005/8/layout/hierarchy4"/>
    <dgm:cxn modelId="{ACBFA51A-D7B6-41D4-B70B-4C154E3D8D5C}" type="presParOf" srcId="{FF152C38-0635-4E4D-918C-43E51350C291}" destId="{50C86155-1AA6-4259-AD62-CAAE4D299998}" srcOrd="1" destOrd="0" presId="urn:microsoft.com/office/officeart/2005/8/layout/hierarchy4"/>
    <dgm:cxn modelId="{5E2D0AB6-248B-465F-B9DE-114BE0827DF9}" type="presParOf" srcId="{FF152C38-0635-4E4D-918C-43E51350C291}" destId="{9D0217B4-9A03-4A96-8325-A10269D98ECD}" srcOrd="2" destOrd="0" presId="urn:microsoft.com/office/officeart/2005/8/layout/hierarchy4"/>
    <dgm:cxn modelId="{85CE5740-428F-4358-AB26-C9CF662CFEA8}" type="presParOf" srcId="{9D0217B4-9A03-4A96-8325-A10269D98ECD}" destId="{1B9009E9-E0BD-409C-BAE5-6B319D95331F}" srcOrd="0" destOrd="0" presId="urn:microsoft.com/office/officeart/2005/8/layout/hierarchy4"/>
    <dgm:cxn modelId="{138C8ABA-3BC3-4E09-A398-1C3D37B1B5E5}" type="presParOf" srcId="{1B9009E9-E0BD-409C-BAE5-6B319D95331F}" destId="{6381E43C-729A-4B06-9973-157DC8889BDC}" srcOrd="0" destOrd="0" presId="urn:microsoft.com/office/officeart/2005/8/layout/hierarchy4"/>
    <dgm:cxn modelId="{1A8E2D13-20A1-445B-82D4-84A388135E58}" type="presParOf" srcId="{1B9009E9-E0BD-409C-BAE5-6B319D95331F}" destId="{342A5790-97BF-4713-88B7-542D54837830}" srcOrd="1" destOrd="0" presId="urn:microsoft.com/office/officeart/2005/8/layout/hierarchy4"/>
    <dgm:cxn modelId="{E8A2B627-B492-4DAD-96D5-D2E2B8E008FC}" type="presParOf" srcId="{1B9009E9-E0BD-409C-BAE5-6B319D95331F}" destId="{A736C4CF-B374-4F60-81A6-444E4BBAB99B}" srcOrd="2" destOrd="0" presId="urn:microsoft.com/office/officeart/2005/8/layout/hierarchy4"/>
    <dgm:cxn modelId="{18C87DFD-61AD-4690-B02A-3A5F3D19A98B}" type="presParOf" srcId="{A736C4CF-B374-4F60-81A6-444E4BBAB99B}" destId="{647A49BD-2A3A-41F1-8E50-C8FF3E8D64B6}" srcOrd="0" destOrd="0" presId="urn:microsoft.com/office/officeart/2005/8/layout/hierarchy4"/>
    <dgm:cxn modelId="{A011A29F-10FD-4784-8246-68AC026A773D}" type="presParOf" srcId="{647A49BD-2A3A-41F1-8E50-C8FF3E8D64B6}" destId="{19A90E29-AB93-46F4-9798-BF0FE83A1616}" srcOrd="0" destOrd="0" presId="urn:microsoft.com/office/officeart/2005/8/layout/hierarchy4"/>
    <dgm:cxn modelId="{F01BE823-A728-4905-A366-379991D3B70B}" type="presParOf" srcId="{647A49BD-2A3A-41F1-8E50-C8FF3E8D64B6}" destId="{5CCC204E-0E2D-4A86-B807-71588069770C}" srcOrd="1" destOrd="0" presId="urn:microsoft.com/office/officeart/2005/8/layout/hierarchy4"/>
    <dgm:cxn modelId="{AABE5CDD-4350-4D0D-9F90-F6F1C29D83BC}" type="presParOf" srcId="{647A49BD-2A3A-41F1-8E50-C8FF3E8D64B6}" destId="{14EB6AFF-2BC9-47AA-9DF0-3F7A9D319A8B}" srcOrd="2" destOrd="0" presId="urn:microsoft.com/office/officeart/2005/8/layout/hierarchy4"/>
    <dgm:cxn modelId="{BAC00910-2141-469A-8732-2F9D05E34CD5}" type="presParOf" srcId="{14EB6AFF-2BC9-47AA-9DF0-3F7A9D319A8B}" destId="{8E4FE035-3D12-47C4-BFA8-B1BA298D3EE0}" srcOrd="0" destOrd="0" presId="urn:microsoft.com/office/officeart/2005/8/layout/hierarchy4"/>
    <dgm:cxn modelId="{95294A41-79E6-459B-A29B-ACCA8E7ED68F}" type="presParOf" srcId="{8E4FE035-3D12-47C4-BFA8-B1BA298D3EE0}" destId="{2CCA202F-4989-433E-A99E-614E865DFB27}" srcOrd="0" destOrd="0" presId="urn:microsoft.com/office/officeart/2005/8/layout/hierarchy4"/>
    <dgm:cxn modelId="{851BF2EF-7693-4759-A6FA-69682EA55982}" type="presParOf" srcId="{8E4FE035-3D12-47C4-BFA8-B1BA298D3EE0}" destId="{FBCD8EB1-3315-4767-A29D-0169311C84E1}" srcOrd="1" destOrd="0" presId="urn:microsoft.com/office/officeart/2005/8/layout/hierarchy4"/>
    <dgm:cxn modelId="{9CD4EF0A-7655-407C-84A1-28E22243D336}" type="presParOf" srcId="{DE77DE45-237D-4722-8202-A5407A486872}" destId="{AE55F2F8-F8C2-45C3-B5A9-5A35ABB8DD6C}" srcOrd="11" destOrd="0" presId="urn:microsoft.com/office/officeart/2005/8/layout/hierarchy4"/>
    <dgm:cxn modelId="{E6BBC874-82AB-44D9-B35A-7E6AB1673727}" type="presParOf" srcId="{DE77DE45-237D-4722-8202-A5407A486872}" destId="{A194CDB9-882D-4C9F-AC9D-527E2A755501}" srcOrd="12" destOrd="0" presId="urn:microsoft.com/office/officeart/2005/8/layout/hierarchy4"/>
    <dgm:cxn modelId="{F8EEB2B3-37C7-4F4D-B889-EAA2F054C91C}" type="presParOf" srcId="{A194CDB9-882D-4C9F-AC9D-527E2A755501}" destId="{33BA2148-BCD0-4A75-8946-39C2A2D96163}" srcOrd="0" destOrd="0" presId="urn:microsoft.com/office/officeart/2005/8/layout/hierarchy4"/>
    <dgm:cxn modelId="{0273F689-0158-4156-8519-0734C96E4B99}" type="presParOf" srcId="{A194CDB9-882D-4C9F-AC9D-527E2A755501}" destId="{9109BC8D-5C49-46F8-BC16-BCEFCC75C493}" srcOrd="1" destOrd="0" presId="urn:microsoft.com/office/officeart/2005/8/layout/hierarchy4"/>
    <dgm:cxn modelId="{465F93CE-3BCD-497B-BDD6-36CD7E7F9B13}" type="presParOf" srcId="{A194CDB9-882D-4C9F-AC9D-527E2A755501}" destId="{1DF03C1E-D14C-4910-970D-9512CE2F323B}" srcOrd="2" destOrd="0" presId="urn:microsoft.com/office/officeart/2005/8/layout/hierarchy4"/>
    <dgm:cxn modelId="{4692CA16-26DC-422A-B7FD-D637057199DF}" type="presParOf" srcId="{1DF03C1E-D14C-4910-970D-9512CE2F323B}" destId="{B98FE147-DFB9-4C25-91A1-BB54D52BB938}" srcOrd="0" destOrd="0" presId="urn:microsoft.com/office/officeart/2005/8/layout/hierarchy4"/>
    <dgm:cxn modelId="{A68407F2-56ED-4D60-AF4A-4DC7E73D66E0}" type="presParOf" srcId="{B98FE147-DFB9-4C25-91A1-BB54D52BB938}" destId="{EECBF287-829E-43B8-A0A6-46910E318A32}" srcOrd="0" destOrd="0" presId="urn:microsoft.com/office/officeart/2005/8/layout/hierarchy4"/>
    <dgm:cxn modelId="{DF635CF9-D292-4F7F-8049-EB708CBCC7D4}" type="presParOf" srcId="{B98FE147-DFB9-4C25-91A1-BB54D52BB938}" destId="{7F550D94-0D4B-44C2-91EF-E91B80ADC49E}" srcOrd="1" destOrd="0" presId="urn:microsoft.com/office/officeart/2005/8/layout/hierarchy4"/>
    <dgm:cxn modelId="{5F553AD5-F8A5-4523-A128-A08A953678D1}" type="presParOf" srcId="{B98FE147-DFB9-4C25-91A1-BB54D52BB938}" destId="{327CFFFD-05DC-462F-B20C-1D1B9C591E99}" srcOrd="2" destOrd="0" presId="urn:microsoft.com/office/officeart/2005/8/layout/hierarchy4"/>
    <dgm:cxn modelId="{7488E9FE-5F00-4B0B-B389-5279A48080E4}" type="presParOf" srcId="{327CFFFD-05DC-462F-B20C-1D1B9C591E99}" destId="{259C1ACE-844C-441A-98D5-B6EE4022CE66}" srcOrd="0" destOrd="0" presId="urn:microsoft.com/office/officeart/2005/8/layout/hierarchy4"/>
    <dgm:cxn modelId="{C69CD9C4-24C3-4E40-8982-DC75C3CD1999}" type="presParOf" srcId="{259C1ACE-844C-441A-98D5-B6EE4022CE66}" destId="{BE924389-5E7B-428B-9520-5AF2B365D4EE}" srcOrd="0" destOrd="0" presId="urn:microsoft.com/office/officeart/2005/8/layout/hierarchy4"/>
    <dgm:cxn modelId="{EFEF2F39-A775-4960-A03D-E752B8F431B6}" type="presParOf" srcId="{259C1ACE-844C-441A-98D5-B6EE4022CE66}" destId="{6CCB705D-CB96-421A-8DC4-502C843CB594}" srcOrd="1" destOrd="0" presId="urn:microsoft.com/office/officeart/2005/8/layout/hierarchy4"/>
    <dgm:cxn modelId="{EE98BD13-ECA4-461F-A58E-55F90F1B7F4D}" type="presParOf" srcId="{259C1ACE-844C-441A-98D5-B6EE4022CE66}" destId="{9E50C21B-BD52-40F4-9F4C-0FE796EFCF01}" srcOrd="2" destOrd="0" presId="urn:microsoft.com/office/officeart/2005/8/layout/hierarchy4"/>
    <dgm:cxn modelId="{5E67F68C-92AB-4293-8ED6-3DD5E5D1057B}" type="presParOf" srcId="{9E50C21B-BD52-40F4-9F4C-0FE796EFCF01}" destId="{FDAEDEBC-72EC-47C3-9334-9FF3C6C8AD73}" srcOrd="0" destOrd="0" presId="urn:microsoft.com/office/officeart/2005/8/layout/hierarchy4"/>
    <dgm:cxn modelId="{E9C71F98-65F9-4611-B099-9D86C3B9A2B5}" type="presParOf" srcId="{FDAEDEBC-72EC-47C3-9334-9FF3C6C8AD73}" destId="{2987A5A7-AD13-42F7-BCF8-E0B47208D3FF}" srcOrd="0" destOrd="0" presId="urn:microsoft.com/office/officeart/2005/8/layout/hierarchy4"/>
    <dgm:cxn modelId="{26E160C9-389B-480E-B23B-1DAEAB670993}" type="presParOf" srcId="{FDAEDEBC-72EC-47C3-9334-9FF3C6C8AD73}" destId="{5AD30A37-468A-4600-A702-BC336FB99DD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b="1" dirty="0" smtClean="0">
              <a:latin typeface="Trebuchet MS" pitchFamily="34" charset="0"/>
            </a:rPr>
            <a:t>назва </a:t>
          </a:r>
          <a:r>
            <a:rPr lang="uk-UA" b="1" dirty="0" smtClean="0">
              <a:latin typeface="Trebuchet MS" pitchFamily="34" charset="0"/>
            </a:rPr>
            <a:t>майна</a:t>
          </a:r>
          <a:endParaRPr lang="uk-UA" b="1" dirty="0">
            <a:latin typeface="Trebuchet MS" pitchFamily="34" charset="0"/>
          </a:endParaRPr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ru-RU" sz="1600" b="1" dirty="0" smtClean="0">
              <a:latin typeface="+mn-lt"/>
            </a:rPr>
            <a:t> вид майна : «Казино, </a:t>
          </a:r>
          <a:r>
            <a:rPr lang="ru-RU" sz="1600" b="1" dirty="0" err="1" smtClean="0">
              <a:latin typeface="+mn-lt"/>
            </a:rPr>
            <a:t>ігорні</a:t>
          </a:r>
          <a:r>
            <a:rPr lang="ru-RU" sz="1600" b="1" dirty="0" smtClean="0">
              <a:latin typeface="+mn-lt"/>
            </a:rPr>
            <a:t> </a:t>
          </a:r>
          <a:r>
            <a:rPr lang="ru-RU" sz="1600" b="1" dirty="0" err="1" smtClean="0">
              <a:latin typeface="+mn-lt"/>
            </a:rPr>
            <a:t>будинки</a:t>
          </a:r>
          <a:r>
            <a:rPr lang="ru-RU" sz="1600" b="1" dirty="0" smtClean="0">
              <a:latin typeface="+mn-lt"/>
            </a:rPr>
            <a:t>»</a:t>
          </a:r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B7C9160E-E513-40B0-A542-A6998956A910}">
      <dgm:prSet custT="1"/>
      <dgm:spPr/>
      <dgm:t>
        <a:bodyPr/>
        <a:lstStyle/>
        <a:p>
          <a:r>
            <a:rPr lang="uk-UA" sz="1400" dirty="0" smtClean="0">
              <a:latin typeface="+mj-lt"/>
            </a:rPr>
            <a:t>Встановлюється  пільга по сплаті податку на нерухоме майно, відмінне від земельної ділянки для об’єктів нежитлової нерухомості, які належать до комунальної власності територіальної громади міста Черкаси.</a:t>
          </a:r>
        </a:p>
        <a:p>
          <a:r>
            <a:rPr lang="uk-UA" sz="1400" dirty="0" smtClean="0">
              <a:latin typeface="+mj-lt"/>
            </a:rPr>
            <a:t>Якщо платники податку, які користуються пільгами з цього податку, надають в оренду об’єкти нежитлової нерухомості або їх частини, податок за такі об’єкти нежитлової нерухомості  сплачується на загальних підставах». </a:t>
          </a:r>
        </a:p>
        <a:p>
          <a:endParaRPr lang="uk-UA" sz="1400" dirty="0">
            <a:latin typeface="+mj-lt"/>
          </a:endParaRPr>
        </a:p>
      </dgm:t>
    </dgm:pt>
    <dgm:pt modelId="{29ABD41F-CBD2-4718-A312-C1A8ADFD9780}" type="parTrans" cxnId="{390A9EB8-0D6A-4548-B3F1-505824E96E82}">
      <dgm:prSet/>
      <dgm:spPr/>
      <dgm:t>
        <a:bodyPr/>
        <a:lstStyle/>
        <a:p>
          <a:endParaRPr lang="uk-UA"/>
        </a:p>
      </dgm:t>
    </dgm:pt>
    <dgm:pt modelId="{C985F598-4EFF-45D6-A81A-648C92324F31}" type="sibTrans" cxnId="{390A9EB8-0D6A-4548-B3F1-505824E96E82}">
      <dgm:prSet/>
      <dgm:spPr/>
      <dgm:t>
        <a:bodyPr/>
        <a:lstStyle/>
        <a:p>
          <a:endParaRPr lang="uk-UA"/>
        </a:p>
      </dgm:t>
    </dgm:pt>
    <dgm:pt modelId="{BF8BDBF3-FA2F-4CAA-A72B-90823EEBC950}">
      <dgm:prSet/>
      <dgm:spPr/>
      <dgm:t>
        <a:bodyPr/>
        <a:lstStyle/>
        <a:p>
          <a:r>
            <a:rPr lang="uk-UA" dirty="0" smtClean="0"/>
            <a:t>діюча </a:t>
          </a:r>
          <a:r>
            <a:rPr lang="uk-UA" dirty="0" smtClean="0"/>
            <a:t>ставка</a:t>
          </a:r>
          <a:endParaRPr lang="uk-UA" dirty="0"/>
        </a:p>
      </dgm:t>
    </dgm:pt>
    <dgm:pt modelId="{3204C9CF-3235-4F18-AD64-98E51CAF79C1}" type="parTrans" cxnId="{42F4F7BF-0FB0-43DE-B36B-62F8E636ECB0}">
      <dgm:prSet/>
      <dgm:spPr/>
      <dgm:t>
        <a:bodyPr/>
        <a:lstStyle/>
        <a:p>
          <a:endParaRPr lang="uk-UA"/>
        </a:p>
      </dgm:t>
    </dgm:pt>
    <dgm:pt modelId="{7756FE81-5C3E-47E3-95ED-F68687B98E42}" type="sibTrans" cxnId="{42F4F7BF-0FB0-43DE-B36B-62F8E636ECB0}">
      <dgm:prSet/>
      <dgm:spPr/>
      <dgm:t>
        <a:bodyPr/>
        <a:lstStyle/>
        <a:p>
          <a:endParaRPr lang="uk-UA"/>
        </a:p>
      </dgm:t>
    </dgm:pt>
    <dgm:pt modelId="{11898653-F529-4ACB-BC46-66CA256C4505}">
      <dgm:prSet custT="1"/>
      <dgm:spPr/>
      <dgm:t>
        <a:bodyPr/>
        <a:lstStyle/>
        <a:p>
          <a:r>
            <a:rPr lang="uk-UA" sz="2400" b="1" dirty="0" smtClean="0"/>
            <a:t>0,5%</a:t>
          </a:r>
          <a:endParaRPr lang="uk-UA" sz="2400" b="1" dirty="0"/>
        </a:p>
      </dgm:t>
    </dgm:pt>
    <dgm:pt modelId="{B6437877-B452-43B5-B738-3FFA179FEDD1}" type="parTrans" cxnId="{799CF331-1F4D-47DE-8B04-40274C18DFCA}">
      <dgm:prSet/>
      <dgm:spPr/>
      <dgm:t>
        <a:bodyPr/>
        <a:lstStyle/>
        <a:p>
          <a:endParaRPr lang="uk-UA"/>
        </a:p>
      </dgm:t>
    </dgm:pt>
    <dgm:pt modelId="{2B273F6D-D0F1-4815-9C3D-03FA29E686D4}" type="sibTrans" cxnId="{799CF331-1F4D-47DE-8B04-40274C18DFCA}">
      <dgm:prSet/>
      <dgm:spPr/>
      <dgm:t>
        <a:bodyPr/>
        <a:lstStyle/>
        <a:p>
          <a:endParaRPr lang="uk-UA"/>
        </a:p>
      </dgm:t>
    </dgm:pt>
    <dgm:pt modelId="{E626B21E-F45A-45C8-8FC9-B1267E8ADE12}">
      <dgm:prSet custT="1"/>
      <dgm:spPr/>
      <dgm:t>
        <a:bodyPr/>
        <a:lstStyle/>
        <a:p>
          <a:r>
            <a:rPr lang="ru-RU" sz="1100" b="0" dirty="0" smtClean="0"/>
            <a:t> Не є </a:t>
          </a:r>
          <a:r>
            <a:rPr lang="ru-RU" sz="1100" b="0" dirty="0" err="1" smtClean="0"/>
            <a:t>об’єктом</a:t>
          </a:r>
          <a:r>
            <a:rPr lang="ru-RU" sz="1100" b="0" dirty="0" smtClean="0"/>
            <a:t> </a:t>
          </a:r>
          <a:r>
            <a:rPr lang="ru-RU" sz="1100" b="0" dirty="0" err="1" smtClean="0"/>
            <a:t>оподаткування</a:t>
          </a:r>
          <a:r>
            <a:rPr lang="ru-RU" sz="1100" b="0" dirty="0" smtClean="0"/>
            <a:t>:</a:t>
          </a:r>
          <a:endParaRPr lang="uk-UA" sz="1100" b="0" dirty="0" smtClean="0"/>
        </a:p>
        <a:p>
          <a:r>
            <a:rPr lang="uk-UA" sz="1100" b="0" dirty="0" smtClean="0"/>
            <a:t>а) об’єкти житлової та нежитлової нерухомості, які перебувають у власності органів державної влади, органів місцевого самоврядування, а також організацій, створених ними в установленому порядку, що повністю утримуються за рахунок відповідного державного бюджету чи місцевого бюджету і є неприбутковими (їх спільній власності);</a:t>
          </a:r>
        </a:p>
        <a:p>
          <a:endParaRPr lang="uk-UA" sz="1100" b="0" dirty="0"/>
        </a:p>
      </dgm:t>
    </dgm:pt>
    <dgm:pt modelId="{73A42714-4AA5-4986-BC55-20554719AEE9}" type="parTrans" cxnId="{5B368DAE-399C-404D-8B9A-B4A56A4BF07A}">
      <dgm:prSet/>
      <dgm:spPr/>
      <dgm:t>
        <a:bodyPr/>
        <a:lstStyle/>
        <a:p>
          <a:endParaRPr lang="uk-UA"/>
        </a:p>
      </dgm:t>
    </dgm:pt>
    <dgm:pt modelId="{71B5538E-3B5B-4138-B938-99FBE20B4D3B}" type="sibTrans" cxnId="{5B368DAE-399C-404D-8B9A-B4A56A4BF07A}">
      <dgm:prSet/>
      <dgm:spPr/>
      <dgm:t>
        <a:bodyPr/>
        <a:lstStyle/>
        <a:p>
          <a:endParaRPr lang="uk-UA"/>
        </a:p>
      </dgm:t>
    </dgm:pt>
    <dgm:pt modelId="{879F0502-BE43-4ACF-9428-6C1F64AC4FAB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0,5%</a:t>
          </a:r>
          <a:endParaRPr lang="uk-UA" sz="2400" b="1" dirty="0">
            <a:solidFill>
              <a:schemeClr val="tx1"/>
            </a:solidFill>
          </a:endParaRPr>
        </a:p>
      </dgm:t>
    </dgm:pt>
    <dgm:pt modelId="{C1D9B77F-C530-4ECF-82DD-1346FF588682}" type="parTrans" cxnId="{785B3F40-B422-4F7F-8440-19986D03421C}">
      <dgm:prSet/>
      <dgm:spPr/>
      <dgm:t>
        <a:bodyPr/>
        <a:lstStyle/>
        <a:p>
          <a:endParaRPr lang="uk-UA"/>
        </a:p>
      </dgm:t>
    </dgm:pt>
    <dgm:pt modelId="{AFCCB65D-0993-41D3-97D4-3514EE45F00F}" type="sibTrans" cxnId="{785B3F40-B422-4F7F-8440-19986D03421C}">
      <dgm:prSet/>
      <dgm:spPr/>
      <dgm:t>
        <a:bodyPr/>
        <a:lstStyle/>
        <a:p>
          <a:endParaRPr lang="uk-UA"/>
        </a:p>
      </dgm:t>
    </dgm:pt>
    <dgm:pt modelId="{FD48EE2C-9723-4A38-94C3-A6EC7AFCCAFD}">
      <dgm:prSet/>
      <dgm:spPr/>
      <dgm:t>
        <a:bodyPr/>
        <a:lstStyle/>
        <a:p>
          <a:r>
            <a:rPr lang="uk-UA" dirty="0" smtClean="0"/>
            <a:t>ставка проект</a:t>
          </a:r>
          <a:endParaRPr lang="uk-UA" dirty="0"/>
        </a:p>
      </dgm:t>
    </dgm:pt>
    <dgm:pt modelId="{E7E2AAFF-DF7E-4BBA-A3C0-6D64102F7004}" type="parTrans" cxnId="{7901137E-5471-49D6-BCDB-C391005132A8}">
      <dgm:prSet/>
      <dgm:spPr/>
      <dgm:t>
        <a:bodyPr/>
        <a:lstStyle/>
        <a:p>
          <a:endParaRPr lang="uk-UA"/>
        </a:p>
      </dgm:t>
    </dgm:pt>
    <dgm:pt modelId="{0B5395E2-0F1B-41D1-867B-C1AFBE4D5EB5}" type="sibTrans" cxnId="{7901137E-5471-49D6-BCDB-C391005132A8}">
      <dgm:prSet/>
      <dgm:spPr/>
      <dgm:t>
        <a:bodyPr/>
        <a:lstStyle/>
        <a:p>
          <a:endParaRPr lang="uk-UA"/>
        </a:p>
      </dgm:t>
    </dgm:pt>
    <dgm:pt modelId="{9972EC19-BC33-4E19-9461-3A5B954F1295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1,5</a:t>
          </a:r>
          <a:r>
            <a:rPr lang="uk-UA" sz="1800" b="1" dirty="0" smtClean="0">
              <a:solidFill>
                <a:srgbClr val="FF0000"/>
              </a:solidFill>
            </a:rPr>
            <a:t>%</a:t>
          </a:r>
          <a:endParaRPr lang="uk-UA" sz="1800" b="1" dirty="0">
            <a:solidFill>
              <a:srgbClr val="FF0000"/>
            </a:solidFill>
          </a:endParaRPr>
        </a:p>
      </dgm:t>
    </dgm:pt>
    <dgm:pt modelId="{01BEB19D-C6D2-4D6F-BE9A-07D3F6E94080}" type="parTrans" cxnId="{B30F10DA-5FA4-4567-A77A-E5CFC0FF11BF}">
      <dgm:prSet/>
      <dgm:spPr/>
      <dgm:t>
        <a:bodyPr/>
        <a:lstStyle/>
        <a:p>
          <a:endParaRPr lang="uk-UA"/>
        </a:p>
      </dgm:t>
    </dgm:pt>
    <dgm:pt modelId="{7050A8BB-F2BB-4328-83F9-87FAB6FE113C}" type="sibTrans" cxnId="{B30F10DA-5FA4-4567-A77A-E5CFC0FF11BF}">
      <dgm:prSet/>
      <dgm:spPr/>
      <dgm:t>
        <a:bodyPr/>
        <a:lstStyle/>
        <a:p>
          <a:endParaRPr lang="uk-UA"/>
        </a:p>
      </dgm:t>
    </dgm:pt>
    <dgm:pt modelId="{31008B27-804A-42FA-8203-11F55A560B8E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пільга</a:t>
          </a:r>
          <a:endParaRPr lang="uk-UA" sz="2400" b="1" dirty="0">
            <a:solidFill>
              <a:srgbClr val="FF0000"/>
            </a:solidFill>
          </a:endParaRPr>
        </a:p>
      </dgm:t>
    </dgm:pt>
    <dgm:pt modelId="{1EDC68DA-15B3-4B98-B5AE-923728B9CD16}" type="parTrans" cxnId="{8B92D409-6767-4804-99D2-3853BBA14B25}">
      <dgm:prSet/>
      <dgm:spPr/>
      <dgm:t>
        <a:bodyPr/>
        <a:lstStyle/>
        <a:p>
          <a:endParaRPr lang="uk-UA"/>
        </a:p>
      </dgm:t>
    </dgm:pt>
    <dgm:pt modelId="{B1924F9A-D624-470F-8867-E3FABB0AB92B}" type="sibTrans" cxnId="{8B92D409-6767-4804-99D2-3853BBA14B25}">
      <dgm:prSet/>
      <dgm:spPr/>
      <dgm:t>
        <a:bodyPr/>
        <a:lstStyle/>
        <a:p>
          <a:endParaRPr lang="uk-UA"/>
        </a:p>
      </dgm:t>
    </dgm:pt>
    <dgm:pt modelId="{E9FCD32E-6C2E-4A78-A279-E24EAA852A4D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0,5%</a:t>
          </a:r>
          <a:endParaRPr lang="uk-UA" sz="2400" b="1" dirty="0">
            <a:solidFill>
              <a:srgbClr val="FF0000"/>
            </a:solidFill>
          </a:endParaRPr>
        </a:p>
      </dgm:t>
    </dgm:pt>
    <dgm:pt modelId="{99B654CE-12A0-4081-A94D-75DED6F46B56}" type="parTrans" cxnId="{314B166C-3132-4BC4-ADA8-FB908B0010E7}">
      <dgm:prSet/>
      <dgm:spPr/>
      <dgm:t>
        <a:bodyPr/>
        <a:lstStyle/>
        <a:p>
          <a:endParaRPr lang="uk-UA"/>
        </a:p>
      </dgm:t>
    </dgm:pt>
    <dgm:pt modelId="{57877A98-1D08-485B-9058-42068DDC0B5E}" type="sibTrans" cxnId="{314B166C-3132-4BC4-ADA8-FB908B0010E7}">
      <dgm:prSet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uk-UA" sz="1600" dirty="0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48A34EFE-FC9B-447E-B27D-D42F573144A4}">
      <dgm:prSet custT="1"/>
      <dgm:spPr/>
      <dgm:t>
        <a:bodyPr/>
        <a:lstStyle/>
        <a:p>
          <a:r>
            <a:rPr lang="uk-UA" sz="2000" b="1" dirty="0" smtClean="0"/>
            <a:t>Всі інші ставки податку на нерухоме майно не змінюються</a:t>
          </a:r>
          <a:endParaRPr lang="uk-UA" sz="2000" b="1" dirty="0"/>
        </a:p>
      </dgm:t>
    </dgm:pt>
    <dgm:pt modelId="{6FD3A3C0-C09D-4620-AE02-54485CE4D57E}" type="parTrans" cxnId="{FE67425D-0F9B-43F3-B1CC-21B26623F963}">
      <dgm:prSet/>
      <dgm:spPr/>
      <dgm:t>
        <a:bodyPr/>
        <a:lstStyle/>
        <a:p>
          <a:endParaRPr lang="uk-UA"/>
        </a:p>
      </dgm:t>
    </dgm:pt>
    <dgm:pt modelId="{49C5CD9B-D33B-43F6-A335-8835C9E0AE3C}" type="sibTrans" cxnId="{FE67425D-0F9B-43F3-B1CC-21B26623F963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 custScaleY="13067" custLinFactNeighborX="-68" custLinFactNeighborY="-358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3" custScaleX="97774" custScaleY="45709" custLinFactY="-150" custLinFactNeighborX="-163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3" custScaleX="96427" custScaleY="49558" custLinFactY="-4041" custLinFactNeighborX="-1982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1F919F-1B99-4740-986D-4F71773B3B23}" type="pres">
      <dgm:prSet presAssocID="{834F9EB4-9066-4960-B499-8C6D39D36945}" presName="parTransThree" presStyleCnt="0"/>
      <dgm:spPr/>
    </dgm:pt>
    <dgm:pt modelId="{225E2F2A-D021-4115-9C7B-4A1203D82FF6}" type="pres">
      <dgm:prSet presAssocID="{834F9EB4-9066-4960-B499-8C6D39D36945}" presName="horzThree" presStyleCnt="0"/>
      <dgm:spPr/>
    </dgm:pt>
    <dgm:pt modelId="{5B6FA5FD-E419-4ABC-AFEA-862C2B5B28D2}" type="pres">
      <dgm:prSet presAssocID="{B7C9160E-E513-40B0-A542-A6998956A910}" presName="vertFour" presStyleCnt="0">
        <dgm:presLayoutVars>
          <dgm:chPref val="3"/>
        </dgm:presLayoutVars>
      </dgm:prSet>
      <dgm:spPr/>
    </dgm:pt>
    <dgm:pt modelId="{9B66FF6B-164B-4126-8D5A-D0C29A0AF547}" type="pres">
      <dgm:prSet presAssocID="{B7C9160E-E513-40B0-A542-A6998956A910}" presName="txFour" presStyleLbl="node4" presStyleIdx="0" presStyleCnt="6" custScaleX="100570" custScaleY="132482" custLinFactNeighborX="-2906" custLinFactNeighborY="-397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A1546E-CF47-4917-8FF2-930C0C726B5A}" type="pres">
      <dgm:prSet presAssocID="{B7C9160E-E513-40B0-A542-A6998956A910}" presName="parTransFour" presStyleCnt="0"/>
      <dgm:spPr/>
    </dgm:pt>
    <dgm:pt modelId="{36C775B6-1CAE-497A-86F5-40D2F3F8B748}" type="pres">
      <dgm:prSet presAssocID="{B7C9160E-E513-40B0-A542-A6998956A910}" presName="horzFour" presStyleCnt="0"/>
      <dgm:spPr/>
    </dgm:pt>
    <dgm:pt modelId="{99E783AD-73FB-4A13-B6BB-49B3E668F507}" type="pres">
      <dgm:prSet presAssocID="{48A34EFE-FC9B-447E-B27D-D42F573144A4}" presName="vertFour" presStyleCnt="0">
        <dgm:presLayoutVars>
          <dgm:chPref val="3"/>
        </dgm:presLayoutVars>
      </dgm:prSet>
      <dgm:spPr/>
    </dgm:pt>
    <dgm:pt modelId="{FD786CB6-FE8E-448E-92BC-1146E9F602B8}" type="pres">
      <dgm:prSet presAssocID="{48A34EFE-FC9B-447E-B27D-D42F573144A4}" presName="txFour" presStyleLbl="node4" presStyleIdx="1" presStyleCnt="6" custScaleX="417451" custScaleY="52232" custLinFactNeighborX="-17562" custLinFactNeighborY="44537">
        <dgm:presLayoutVars>
          <dgm:chPref val="3"/>
        </dgm:presLayoutVars>
      </dgm:prSet>
      <dgm:spPr/>
    </dgm:pt>
    <dgm:pt modelId="{81DADD4A-A28A-4386-A8F7-880E8A383B44}" type="pres">
      <dgm:prSet presAssocID="{48A34EFE-FC9B-447E-B27D-D42F573144A4}" presName="horzFour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34A83862-4D9E-4B99-92C0-AF00C67E6948}" type="pres">
      <dgm:prSet presAssocID="{BF8BDBF3-FA2F-4CAA-A72B-90823EEBC950}" presName="vertTwo" presStyleCnt="0"/>
      <dgm:spPr/>
    </dgm:pt>
    <dgm:pt modelId="{4773031E-83B8-43FE-B662-CE25A70214CC}" type="pres">
      <dgm:prSet presAssocID="{BF8BDBF3-FA2F-4CAA-A72B-90823EEBC950}" presName="txTwo" presStyleLbl="node2" presStyleIdx="1" presStyleCnt="3" custScaleY="49224" custLinFactY="-356" custLinFactNeighborX="-704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A772B0-1C7F-40A1-B4FD-19E3D14691A4}" type="pres">
      <dgm:prSet presAssocID="{BF8BDBF3-FA2F-4CAA-A72B-90823EEBC950}" presName="parTransTwo" presStyleCnt="0"/>
      <dgm:spPr/>
    </dgm:pt>
    <dgm:pt modelId="{4BA38BBC-8450-40E5-B789-B8469D59A434}" type="pres">
      <dgm:prSet presAssocID="{BF8BDBF3-FA2F-4CAA-A72B-90823EEBC950}" presName="horzTwo" presStyleCnt="0"/>
      <dgm:spPr/>
    </dgm:pt>
    <dgm:pt modelId="{16B79F85-A981-4282-B4E5-1C94FAE7BBF8}" type="pres">
      <dgm:prSet presAssocID="{11898653-F529-4ACB-BC46-66CA256C4505}" presName="vertThree" presStyleCnt="0"/>
      <dgm:spPr/>
    </dgm:pt>
    <dgm:pt modelId="{3B4BE365-5DE5-42D9-B51E-66E9FB43DFED}" type="pres">
      <dgm:prSet presAssocID="{11898653-F529-4ACB-BC46-66CA256C4505}" presName="txThree" presStyleLbl="node3" presStyleIdx="1" presStyleCnt="3" custScaleX="71635" custScaleY="51738" custLinFactY="-3606" custLinFactNeighborX="-1138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F737F7-FECA-4A0C-A624-5CE062FA51DA}" type="pres">
      <dgm:prSet presAssocID="{11898653-F529-4ACB-BC46-66CA256C4505}" presName="parTransThree" presStyleCnt="0"/>
      <dgm:spPr/>
    </dgm:pt>
    <dgm:pt modelId="{A039768C-B293-4A8B-BA19-70B9BB9560CF}" type="pres">
      <dgm:prSet presAssocID="{11898653-F529-4ACB-BC46-66CA256C4505}" presName="horzThree" presStyleCnt="0"/>
      <dgm:spPr/>
    </dgm:pt>
    <dgm:pt modelId="{19C1A254-C0BF-451A-964C-A2BAF2862B19}" type="pres">
      <dgm:prSet presAssocID="{E626B21E-F45A-45C8-8FC9-B1267E8ADE12}" presName="vertFour" presStyleCnt="0">
        <dgm:presLayoutVars>
          <dgm:chPref val="3"/>
        </dgm:presLayoutVars>
      </dgm:prSet>
      <dgm:spPr/>
    </dgm:pt>
    <dgm:pt modelId="{662AA848-4A80-40D1-89C6-087AE65F3FE4}" type="pres">
      <dgm:prSet presAssocID="{E626B21E-F45A-45C8-8FC9-B1267E8ADE12}" presName="txFour" presStyleLbl="node4" presStyleIdx="2" presStyleCnt="6" custScaleX="198707" custScaleY="154655" custLinFactY="-7310" custLinFactNeighborX="-11699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5BBB3C-5431-4362-A123-A4CEA7581D98}" type="pres">
      <dgm:prSet presAssocID="{E626B21E-F45A-45C8-8FC9-B1267E8ADE12}" presName="parTransFour" presStyleCnt="0"/>
      <dgm:spPr/>
    </dgm:pt>
    <dgm:pt modelId="{B80CC4AA-43D5-4F76-B95D-8603A5223EEB}" type="pres">
      <dgm:prSet presAssocID="{E626B21E-F45A-45C8-8FC9-B1267E8ADE12}" presName="horzFour" presStyleCnt="0"/>
      <dgm:spPr/>
    </dgm:pt>
    <dgm:pt modelId="{DD7E7CC0-3B59-4377-8815-62AB70936CB8}" type="pres">
      <dgm:prSet presAssocID="{879F0502-BE43-4ACF-9428-6C1F64AC4FAB}" presName="vertFour" presStyleCnt="0">
        <dgm:presLayoutVars>
          <dgm:chPref val="3"/>
        </dgm:presLayoutVars>
      </dgm:prSet>
      <dgm:spPr/>
    </dgm:pt>
    <dgm:pt modelId="{1F38CB3C-0EEC-48D4-AE61-7716CA5D66D5}" type="pres">
      <dgm:prSet presAssocID="{879F0502-BE43-4ACF-9428-6C1F64AC4FAB}" presName="txFour" presStyleLbl="node4" presStyleIdx="3" presStyleCnt="6" custScaleX="89614" custScaleY="52152" custLinFactNeighborX="-16123" custLinFactNeighborY="-40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876C83-44D6-4236-9B5F-DE979F8E2F86}" type="pres">
      <dgm:prSet presAssocID="{879F0502-BE43-4ACF-9428-6C1F64AC4FAB}" presName="horzFour" presStyleCnt="0"/>
      <dgm:spPr/>
    </dgm:pt>
    <dgm:pt modelId="{C54364E6-06A0-4698-AF65-4897B9B57D78}" type="pres">
      <dgm:prSet presAssocID="{7756FE81-5C3E-47E3-95ED-F68687B98E42}" presName="sibSpaceTwo" presStyleCnt="0"/>
      <dgm:spPr/>
    </dgm:pt>
    <dgm:pt modelId="{FF152C38-0635-4E4D-918C-43E51350C291}" type="pres">
      <dgm:prSet presAssocID="{FD48EE2C-9723-4A38-94C3-A6EC7AFCCAFD}" presName="vertTwo" presStyleCnt="0"/>
      <dgm:spPr/>
    </dgm:pt>
    <dgm:pt modelId="{ABAD9D8E-C5D8-4D30-9C76-D1B1B99E7F95}" type="pres">
      <dgm:prSet presAssocID="{FD48EE2C-9723-4A38-94C3-A6EC7AFCCAFD}" presName="txTwo" presStyleLbl="node2" presStyleIdx="2" presStyleCnt="3" custScaleY="49224" custLinFactY="-356" custLinFactNeighborX="343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0C86155-1AA6-4259-AD62-CAAE4D299998}" type="pres">
      <dgm:prSet presAssocID="{FD48EE2C-9723-4A38-94C3-A6EC7AFCCAFD}" presName="parTransTwo" presStyleCnt="0"/>
      <dgm:spPr/>
    </dgm:pt>
    <dgm:pt modelId="{9D0217B4-9A03-4A96-8325-A10269D98ECD}" type="pres">
      <dgm:prSet presAssocID="{FD48EE2C-9723-4A38-94C3-A6EC7AFCCAFD}" presName="horzTwo" presStyleCnt="0"/>
      <dgm:spPr/>
    </dgm:pt>
    <dgm:pt modelId="{1B9009E9-E0BD-409C-BAE5-6B319D95331F}" type="pres">
      <dgm:prSet presAssocID="{9972EC19-BC33-4E19-9461-3A5B954F1295}" presName="vertThree" presStyleCnt="0"/>
      <dgm:spPr/>
    </dgm:pt>
    <dgm:pt modelId="{6381E43C-729A-4B06-9973-157DC8889BDC}" type="pres">
      <dgm:prSet presAssocID="{9972EC19-BC33-4E19-9461-3A5B954F1295}" presName="txThree" presStyleLbl="node3" presStyleIdx="2" presStyleCnt="3" custScaleX="81936" custScaleY="53032" custLinFactY="-4303" custLinFactNeighborX="-3829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42A5790-97BF-4713-88B7-542D54837830}" type="pres">
      <dgm:prSet presAssocID="{9972EC19-BC33-4E19-9461-3A5B954F1295}" presName="parTransThree" presStyleCnt="0"/>
      <dgm:spPr/>
    </dgm:pt>
    <dgm:pt modelId="{A736C4CF-B374-4F60-81A6-444E4BBAB99B}" type="pres">
      <dgm:prSet presAssocID="{9972EC19-BC33-4E19-9461-3A5B954F1295}" presName="horzThree" presStyleCnt="0"/>
      <dgm:spPr/>
    </dgm:pt>
    <dgm:pt modelId="{32D60AFC-84F5-46C8-91AB-523A27AEDAA2}" type="pres">
      <dgm:prSet presAssocID="{31008B27-804A-42FA-8203-11F55A560B8E}" presName="vertFour" presStyleCnt="0">
        <dgm:presLayoutVars>
          <dgm:chPref val="3"/>
        </dgm:presLayoutVars>
      </dgm:prSet>
      <dgm:spPr/>
    </dgm:pt>
    <dgm:pt modelId="{173E792D-F652-431B-BA94-B91E263F4F7E}" type="pres">
      <dgm:prSet presAssocID="{31008B27-804A-42FA-8203-11F55A560B8E}" presName="txFour" presStyleLbl="node4" presStyleIdx="4" presStyleCnt="6" custScaleX="116174" custScaleY="63472" custLinFactNeighborX="-2614" custLinFactNeighborY="870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7A1419-0329-4416-899A-A6D41933B20D}" type="pres">
      <dgm:prSet presAssocID="{31008B27-804A-42FA-8203-11F55A560B8E}" presName="parTransFour" presStyleCnt="0"/>
      <dgm:spPr/>
    </dgm:pt>
    <dgm:pt modelId="{8F5785F5-3961-45B1-964F-A7CDA6C6CD92}" type="pres">
      <dgm:prSet presAssocID="{31008B27-804A-42FA-8203-11F55A560B8E}" presName="horzFour" presStyleCnt="0"/>
      <dgm:spPr/>
    </dgm:pt>
    <dgm:pt modelId="{647A49BD-2A3A-41F1-8E50-C8FF3E8D64B6}" type="pres">
      <dgm:prSet presAssocID="{E9FCD32E-6C2E-4A78-A279-E24EAA852A4D}" presName="vertFour" presStyleCnt="0">
        <dgm:presLayoutVars>
          <dgm:chPref val="3"/>
        </dgm:presLayoutVars>
      </dgm:prSet>
      <dgm:spPr/>
    </dgm:pt>
    <dgm:pt modelId="{19A90E29-AB93-46F4-9798-BF0FE83A1616}" type="pres">
      <dgm:prSet presAssocID="{E9FCD32E-6C2E-4A78-A279-E24EAA852A4D}" presName="txFour" presStyleLbl="node4" presStyleIdx="5" presStyleCnt="6" custScaleX="100000" custScaleY="55648" custLinFactNeighborX="-4712" custLinFactNeighborY="811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4EB6AFF-2BC9-47AA-9DF0-3F7A9D319A8B}" type="pres">
      <dgm:prSet presAssocID="{E9FCD32E-6C2E-4A78-A279-E24EAA852A4D}" presName="horzFour" presStyleCnt="0"/>
      <dgm:spPr/>
    </dgm:pt>
  </dgm:ptLst>
  <dgm:cxnLst>
    <dgm:cxn modelId="{390A9EB8-0D6A-4548-B3F1-505824E96E82}" srcId="{834F9EB4-9066-4960-B499-8C6D39D36945}" destId="{B7C9160E-E513-40B0-A542-A6998956A910}" srcOrd="0" destOrd="0" parTransId="{29ABD41F-CBD2-4718-A312-C1A8ADFD9780}" sibTransId="{C985F598-4EFF-45D6-A81A-648C92324F31}"/>
    <dgm:cxn modelId="{29B94F1D-8F96-41A3-A0A4-0DAA12D7323A}" type="presOf" srcId="{31008B27-804A-42FA-8203-11F55A560B8E}" destId="{173E792D-F652-431B-BA94-B91E263F4F7E}" srcOrd="0" destOrd="0" presId="urn:microsoft.com/office/officeart/2005/8/layout/hierarchy4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D6276D29-04F1-43C4-B572-55AED5EAC43F}" type="presOf" srcId="{04F4B031-8C31-4C5B-B59E-7227437F4ACE}" destId="{45A17B06-C4D8-4E41-BC45-ED30420B37EA}" srcOrd="0" destOrd="0" presId="urn:microsoft.com/office/officeart/2005/8/layout/hierarchy4"/>
    <dgm:cxn modelId="{B5E5DAC5-D6E5-426B-8A04-E6B7B602C99F}" type="presOf" srcId="{62A8EB95-DE23-4433-B0B9-9D410F538055}" destId="{0FBE5743-2E0A-4DCC-BD95-6721556E4854}" srcOrd="0" destOrd="0" presId="urn:microsoft.com/office/officeart/2005/8/layout/hierarchy4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B30F10DA-5FA4-4567-A77A-E5CFC0FF11BF}" srcId="{FD48EE2C-9723-4A38-94C3-A6EC7AFCCAFD}" destId="{9972EC19-BC33-4E19-9461-3A5B954F1295}" srcOrd="0" destOrd="0" parTransId="{01BEB19D-C6D2-4D6F-BE9A-07D3F6E94080}" sibTransId="{7050A8BB-F2BB-4328-83F9-87FAB6FE113C}"/>
    <dgm:cxn modelId="{D8CE34C9-EA68-4E4C-8C9C-556C73FEDB90}" type="presOf" srcId="{176DB17E-7518-46DC-848D-6E08012F2396}" destId="{283DB0F0-5029-4505-81C8-4F7190FC7A48}" srcOrd="0" destOrd="0" presId="urn:microsoft.com/office/officeart/2005/8/layout/hierarchy4"/>
    <dgm:cxn modelId="{314B166C-3132-4BC4-ADA8-FB908B0010E7}" srcId="{31008B27-804A-42FA-8203-11F55A560B8E}" destId="{E9FCD32E-6C2E-4A78-A279-E24EAA852A4D}" srcOrd="0" destOrd="0" parTransId="{99B654CE-12A0-4081-A94D-75DED6F46B56}" sibTransId="{57877A98-1D08-485B-9058-42068DDC0B5E}"/>
    <dgm:cxn modelId="{5C446550-7F91-41C0-B6A5-F3257FC1A74C}" type="presOf" srcId="{9972EC19-BC33-4E19-9461-3A5B954F1295}" destId="{6381E43C-729A-4B06-9973-157DC8889BDC}" srcOrd="0" destOrd="0" presId="urn:microsoft.com/office/officeart/2005/8/layout/hierarchy4"/>
    <dgm:cxn modelId="{FE67425D-0F9B-43F3-B1CC-21B26623F963}" srcId="{B7C9160E-E513-40B0-A542-A6998956A910}" destId="{48A34EFE-FC9B-447E-B27D-D42F573144A4}" srcOrd="0" destOrd="0" parTransId="{6FD3A3C0-C09D-4620-AE02-54485CE4D57E}" sibTransId="{49C5CD9B-D33B-43F6-A335-8835C9E0AE3C}"/>
    <dgm:cxn modelId="{87DEAD74-58D7-44EB-9A70-46079E53DE80}" type="presOf" srcId="{B7C9160E-E513-40B0-A542-A6998956A910}" destId="{9B66FF6B-164B-4126-8D5A-D0C29A0AF547}" srcOrd="0" destOrd="0" presId="urn:microsoft.com/office/officeart/2005/8/layout/hierarchy4"/>
    <dgm:cxn modelId="{8B92D409-6767-4804-99D2-3853BBA14B25}" srcId="{9972EC19-BC33-4E19-9461-3A5B954F1295}" destId="{31008B27-804A-42FA-8203-11F55A560B8E}" srcOrd="0" destOrd="0" parTransId="{1EDC68DA-15B3-4B98-B5AE-923728B9CD16}" sibTransId="{B1924F9A-D624-470F-8867-E3FABB0AB92B}"/>
    <dgm:cxn modelId="{799CF331-1F4D-47DE-8B04-40274C18DFCA}" srcId="{BF8BDBF3-FA2F-4CAA-A72B-90823EEBC950}" destId="{11898653-F529-4ACB-BC46-66CA256C4505}" srcOrd="0" destOrd="0" parTransId="{B6437877-B452-43B5-B738-3FFA179FEDD1}" sibTransId="{2B273F6D-D0F1-4815-9C3D-03FA29E686D4}"/>
    <dgm:cxn modelId="{D583DCC2-811E-4FF1-A1B4-EB0E866F565E}" type="presOf" srcId="{FD48EE2C-9723-4A38-94C3-A6EC7AFCCAFD}" destId="{ABAD9D8E-C5D8-4D30-9C76-D1B1B99E7F95}" srcOrd="0" destOrd="0" presId="urn:microsoft.com/office/officeart/2005/8/layout/hierarchy4"/>
    <dgm:cxn modelId="{92102A7B-89BC-4935-A4A6-72E0B3AD5588}" type="presOf" srcId="{879F0502-BE43-4ACF-9428-6C1F64AC4FAB}" destId="{1F38CB3C-0EEC-48D4-AE61-7716CA5D66D5}" srcOrd="0" destOrd="0" presId="urn:microsoft.com/office/officeart/2005/8/layout/hierarchy4"/>
    <dgm:cxn modelId="{42F4F7BF-0FB0-43DE-B36B-62F8E636ECB0}" srcId="{04F4B031-8C31-4C5B-B59E-7227437F4ACE}" destId="{BF8BDBF3-FA2F-4CAA-A72B-90823EEBC950}" srcOrd="1" destOrd="0" parTransId="{3204C9CF-3235-4F18-AD64-98E51CAF79C1}" sibTransId="{7756FE81-5C3E-47E3-95ED-F68687B98E42}"/>
    <dgm:cxn modelId="{5B368DAE-399C-404D-8B9A-B4A56A4BF07A}" srcId="{11898653-F529-4ACB-BC46-66CA256C4505}" destId="{E626B21E-F45A-45C8-8FC9-B1267E8ADE12}" srcOrd="0" destOrd="0" parTransId="{73A42714-4AA5-4986-BC55-20554719AEE9}" sibTransId="{71B5538E-3B5B-4138-B938-99FBE20B4D3B}"/>
    <dgm:cxn modelId="{909D9686-3CC3-4FF2-9FB3-CD1BF31FC4ED}" type="presOf" srcId="{834F9EB4-9066-4960-B499-8C6D39D36945}" destId="{E02DF699-B802-4CA2-954E-3F49DE5CEEBF}" srcOrd="0" destOrd="0" presId="urn:microsoft.com/office/officeart/2005/8/layout/hierarchy4"/>
    <dgm:cxn modelId="{AB62D006-695A-4C94-A201-69351077556E}" type="presOf" srcId="{E9FCD32E-6C2E-4A78-A279-E24EAA852A4D}" destId="{19A90E29-AB93-46F4-9798-BF0FE83A1616}" srcOrd="0" destOrd="0" presId="urn:microsoft.com/office/officeart/2005/8/layout/hierarchy4"/>
    <dgm:cxn modelId="{A7B97DE2-2520-4C36-8AF3-C8D63DBC3FD9}" type="presOf" srcId="{48A34EFE-FC9B-447E-B27D-D42F573144A4}" destId="{FD786CB6-FE8E-448E-92BC-1146E9F602B8}" srcOrd="0" destOrd="0" presId="urn:microsoft.com/office/officeart/2005/8/layout/hierarchy4"/>
    <dgm:cxn modelId="{5D1AB69A-D7C6-40E8-91BB-B79B607DC825}" type="presOf" srcId="{E626B21E-F45A-45C8-8FC9-B1267E8ADE12}" destId="{662AA848-4A80-40D1-89C6-087AE65F3FE4}" srcOrd="0" destOrd="0" presId="urn:microsoft.com/office/officeart/2005/8/layout/hierarchy4"/>
    <dgm:cxn modelId="{D13B1638-1CB1-4350-AE19-D68D836B513A}" type="presOf" srcId="{11898653-F529-4ACB-BC46-66CA256C4505}" destId="{3B4BE365-5DE5-42D9-B51E-66E9FB43DFED}" srcOrd="0" destOrd="0" presId="urn:microsoft.com/office/officeart/2005/8/layout/hierarchy4"/>
    <dgm:cxn modelId="{F7D1F3F3-10F2-4ED1-96A4-453255374909}" type="presOf" srcId="{BF8BDBF3-FA2F-4CAA-A72B-90823EEBC950}" destId="{4773031E-83B8-43FE-B662-CE25A70214CC}" srcOrd="0" destOrd="0" presId="urn:microsoft.com/office/officeart/2005/8/layout/hierarchy4"/>
    <dgm:cxn modelId="{7901137E-5471-49D6-BCDB-C391005132A8}" srcId="{04F4B031-8C31-4C5B-B59E-7227437F4ACE}" destId="{FD48EE2C-9723-4A38-94C3-A6EC7AFCCAFD}" srcOrd="2" destOrd="0" parTransId="{E7E2AAFF-DF7E-4BBA-A3C0-6D64102F7004}" sibTransId="{0B5395E2-0F1B-41D1-867B-C1AFBE4D5EB5}"/>
    <dgm:cxn modelId="{785B3F40-B422-4F7F-8440-19986D03421C}" srcId="{E626B21E-F45A-45C8-8FC9-B1267E8ADE12}" destId="{879F0502-BE43-4ACF-9428-6C1F64AC4FAB}" srcOrd="0" destOrd="0" parTransId="{C1D9B77F-C530-4ECF-82DD-1346FF588682}" sibTransId="{AFCCB65D-0993-41D3-97D4-3514EE45F00F}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E00E0167-7C65-4F47-AE54-8AB5B347B509}" type="presParOf" srcId="{283DB0F0-5029-4505-81C8-4F7190FC7A48}" destId="{C8A4497C-6CC1-4776-99D5-6F489FBBC9E4}" srcOrd="0" destOrd="0" presId="urn:microsoft.com/office/officeart/2005/8/layout/hierarchy4"/>
    <dgm:cxn modelId="{290952DE-5D5B-4091-955D-E5CC8BF9B48C}" type="presParOf" srcId="{C8A4497C-6CC1-4776-99D5-6F489FBBC9E4}" destId="{45A17B06-C4D8-4E41-BC45-ED30420B37EA}" srcOrd="0" destOrd="0" presId="urn:microsoft.com/office/officeart/2005/8/layout/hierarchy4"/>
    <dgm:cxn modelId="{FF102BB8-5AD0-4970-912E-F33D85113337}" type="presParOf" srcId="{C8A4497C-6CC1-4776-99D5-6F489FBBC9E4}" destId="{AD3A7BBC-FD99-4382-BDBA-309AC4C4F40A}" srcOrd="1" destOrd="0" presId="urn:microsoft.com/office/officeart/2005/8/layout/hierarchy4"/>
    <dgm:cxn modelId="{DF0EEFB3-98BE-4783-BF38-EBAF60A5FE2C}" type="presParOf" srcId="{C8A4497C-6CC1-4776-99D5-6F489FBBC9E4}" destId="{DE77DE45-237D-4722-8202-A5407A486872}" srcOrd="2" destOrd="0" presId="urn:microsoft.com/office/officeart/2005/8/layout/hierarchy4"/>
    <dgm:cxn modelId="{81F5551B-711C-4E72-9FB6-C56DF787D5E4}" type="presParOf" srcId="{DE77DE45-237D-4722-8202-A5407A486872}" destId="{2BB0944E-4295-4B6A-8DDD-C80E4B205FAB}" srcOrd="0" destOrd="0" presId="urn:microsoft.com/office/officeart/2005/8/layout/hierarchy4"/>
    <dgm:cxn modelId="{3DF27126-CEDA-4279-B970-87613BD796EF}" type="presParOf" srcId="{2BB0944E-4295-4B6A-8DDD-C80E4B205FAB}" destId="{0FBE5743-2E0A-4DCC-BD95-6721556E4854}" srcOrd="0" destOrd="0" presId="urn:microsoft.com/office/officeart/2005/8/layout/hierarchy4"/>
    <dgm:cxn modelId="{F1255BCC-3AEF-46D9-8723-EBE529A6E1C5}" type="presParOf" srcId="{2BB0944E-4295-4B6A-8DDD-C80E4B205FAB}" destId="{C8FDB907-31F4-4236-A500-DE714D8B7757}" srcOrd="1" destOrd="0" presId="urn:microsoft.com/office/officeart/2005/8/layout/hierarchy4"/>
    <dgm:cxn modelId="{0858673F-6E5A-403F-B618-F94B9F87F49F}" type="presParOf" srcId="{2BB0944E-4295-4B6A-8DDD-C80E4B205FAB}" destId="{5BE82930-D981-48AE-B90C-B3F4DF181A5A}" srcOrd="2" destOrd="0" presId="urn:microsoft.com/office/officeart/2005/8/layout/hierarchy4"/>
    <dgm:cxn modelId="{BF6628D4-6216-41B0-A307-D95FCF9B466A}" type="presParOf" srcId="{5BE82930-D981-48AE-B90C-B3F4DF181A5A}" destId="{65932F89-9BC3-4901-AB0B-503475D95687}" srcOrd="0" destOrd="0" presId="urn:microsoft.com/office/officeart/2005/8/layout/hierarchy4"/>
    <dgm:cxn modelId="{5BEFA26B-3B1F-422C-A4F5-8A21B26351CF}" type="presParOf" srcId="{65932F89-9BC3-4901-AB0B-503475D95687}" destId="{E02DF699-B802-4CA2-954E-3F49DE5CEEBF}" srcOrd="0" destOrd="0" presId="urn:microsoft.com/office/officeart/2005/8/layout/hierarchy4"/>
    <dgm:cxn modelId="{5C865696-C804-4235-A3EE-084B6303801A}" type="presParOf" srcId="{65932F89-9BC3-4901-AB0B-503475D95687}" destId="{5F1F919F-1B99-4740-986D-4F71773B3B23}" srcOrd="1" destOrd="0" presId="urn:microsoft.com/office/officeart/2005/8/layout/hierarchy4"/>
    <dgm:cxn modelId="{229A0955-113E-4CB2-9828-9CBEE338444E}" type="presParOf" srcId="{65932F89-9BC3-4901-AB0B-503475D95687}" destId="{225E2F2A-D021-4115-9C7B-4A1203D82FF6}" srcOrd="2" destOrd="0" presId="urn:microsoft.com/office/officeart/2005/8/layout/hierarchy4"/>
    <dgm:cxn modelId="{C5BDB5BE-6527-402C-A6F5-079AE5780DE8}" type="presParOf" srcId="{225E2F2A-D021-4115-9C7B-4A1203D82FF6}" destId="{5B6FA5FD-E419-4ABC-AFEA-862C2B5B28D2}" srcOrd="0" destOrd="0" presId="urn:microsoft.com/office/officeart/2005/8/layout/hierarchy4"/>
    <dgm:cxn modelId="{9DAFEFD0-A4D7-4C87-84BA-A1C43C322297}" type="presParOf" srcId="{5B6FA5FD-E419-4ABC-AFEA-862C2B5B28D2}" destId="{9B66FF6B-164B-4126-8D5A-D0C29A0AF547}" srcOrd="0" destOrd="0" presId="urn:microsoft.com/office/officeart/2005/8/layout/hierarchy4"/>
    <dgm:cxn modelId="{57A4A80D-CF9E-43D8-9F79-A4BFDF0D7753}" type="presParOf" srcId="{5B6FA5FD-E419-4ABC-AFEA-862C2B5B28D2}" destId="{B9A1546E-CF47-4917-8FF2-930C0C726B5A}" srcOrd="1" destOrd="0" presId="urn:microsoft.com/office/officeart/2005/8/layout/hierarchy4"/>
    <dgm:cxn modelId="{9BE4BC67-270C-4C62-AD29-D550E5F6121E}" type="presParOf" srcId="{5B6FA5FD-E419-4ABC-AFEA-862C2B5B28D2}" destId="{36C775B6-1CAE-497A-86F5-40D2F3F8B748}" srcOrd="2" destOrd="0" presId="urn:microsoft.com/office/officeart/2005/8/layout/hierarchy4"/>
    <dgm:cxn modelId="{588D8E0B-7107-419D-BE67-E35AA2BD4649}" type="presParOf" srcId="{36C775B6-1CAE-497A-86F5-40D2F3F8B748}" destId="{99E783AD-73FB-4A13-B6BB-49B3E668F507}" srcOrd="0" destOrd="0" presId="urn:microsoft.com/office/officeart/2005/8/layout/hierarchy4"/>
    <dgm:cxn modelId="{0612FF40-C31A-47FF-9B94-3476B60E76E2}" type="presParOf" srcId="{99E783AD-73FB-4A13-B6BB-49B3E668F507}" destId="{FD786CB6-FE8E-448E-92BC-1146E9F602B8}" srcOrd="0" destOrd="0" presId="urn:microsoft.com/office/officeart/2005/8/layout/hierarchy4"/>
    <dgm:cxn modelId="{AA5DEC20-287E-4A6D-AE49-8794CCF3DD5D}" type="presParOf" srcId="{99E783AD-73FB-4A13-B6BB-49B3E668F507}" destId="{81DADD4A-A28A-4386-A8F7-880E8A383B44}" srcOrd="1" destOrd="0" presId="urn:microsoft.com/office/officeart/2005/8/layout/hierarchy4"/>
    <dgm:cxn modelId="{43887E4A-B729-4696-B302-F632C60BFD5B}" type="presParOf" srcId="{DE77DE45-237D-4722-8202-A5407A486872}" destId="{C530D827-473A-4ED6-A191-FE7CB394B714}" srcOrd="1" destOrd="0" presId="urn:microsoft.com/office/officeart/2005/8/layout/hierarchy4"/>
    <dgm:cxn modelId="{606A30D7-CC4E-4A3B-B711-F5654E3E7E6F}" type="presParOf" srcId="{DE77DE45-237D-4722-8202-A5407A486872}" destId="{34A83862-4D9E-4B99-92C0-AF00C67E6948}" srcOrd="2" destOrd="0" presId="urn:microsoft.com/office/officeart/2005/8/layout/hierarchy4"/>
    <dgm:cxn modelId="{613D5D73-8B17-432D-AD08-50E2376D0E2E}" type="presParOf" srcId="{34A83862-4D9E-4B99-92C0-AF00C67E6948}" destId="{4773031E-83B8-43FE-B662-CE25A70214CC}" srcOrd="0" destOrd="0" presId="urn:microsoft.com/office/officeart/2005/8/layout/hierarchy4"/>
    <dgm:cxn modelId="{46C20C0C-EBCD-4060-AB7D-3725E38D08FE}" type="presParOf" srcId="{34A83862-4D9E-4B99-92C0-AF00C67E6948}" destId="{DAA772B0-1C7F-40A1-B4FD-19E3D14691A4}" srcOrd="1" destOrd="0" presId="urn:microsoft.com/office/officeart/2005/8/layout/hierarchy4"/>
    <dgm:cxn modelId="{8BCEA570-932E-4B84-98D4-04E8849F568C}" type="presParOf" srcId="{34A83862-4D9E-4B99-92C0-AF00C67E6948}" destId="{4BA38BBC-8450-40E5-B789-B8469D59A434}" srcOrd="2" destOrd="0" presId="urn:microsoft.com/office/officeart/2005/8/layout/hierarchy4"/>
    <dgm:cxn modelId="{D4FA79BF-96C0-4797-B9B6-AF32B5C39A34}" type="presParOf" srcId="{4BA38BBC-8450-40E5-B789-B8469D59A434}" destId="{16B79F85-A981-4282-B4E5-1C94FAE7BBF8}" srcOrd="0" destOrd="0" presId="urn:microsoft.com/office/officeart/2005/8/layout/hierarchy4"/>
    <dgm:cxn modelId="{03C74B36-DF24-43B6-96EC-2034BEC6503E}" type="presParOf" srcId="{16B79F85-A981-4282-B4E5-1C94FAE7BBF8}" destId="{3B4BE365-5DE5-42D9-B51E-66E9FB43DFED}" srcOrd="0" destOrd="0" presId="urn:microsoft.com/office/officeart/2005/8/layout/hierarchy4"/>
    <dgm:cxn modelId="{A9FAE8F1-5328-4934-A478-F92C7887EC2D}" type="presParOf" srcId="{16B79F85-A981-4282-B4E5-1C94FAE7BBF8}" destId="{16F737F7-FECA-4A0C-A624-5CE062FA51DA}" srcOrd="1" destOrd="0" presId="urn:microsoft.com/office/officeart/2005/8/layout/hierarchy4"/>
    <dgm:cxn modelId="{D7DA6EED-772F-41D9-9294-A6B593D49D3F}" type="presParOf" srcId="{16B79F85-A981-4282-B4E5-1C94FAE7BBF8}" destId="{A039768C-B293-4A8B-BA19-70B9BB9560CF}" srcOrd="2" destOrd="0" presId="urn:microsoft.com/office/officeart/2005/8/layout/hierarchy4"/>
    <dgm:cxn modelId="{55601D3F-6317-43AE-8DAD-DEE112C868AF}" type="presParOf" srcId="{A039768C-B293-4A8B-BA19-70B9BB9560CF}" destId="{19C1A254-C0BF-451A-964C-A2BAF2862B19}" srcOrd="0" destOrd="0" presId="urn:microsoft.com/office/officeart/2005/8/layout/hierarchy4"/>
    <dgm:cxn modelId="{21D1A6EC-C5DC-41FC-A211-ECD914A97498}" type="presParOf" srcId="{19C1A254-C0BF-451A-964C-A2BAF2862B19}" destId="{662AA848-4A80-40D1-89C6-087AE65F3FE4}" srcOrd="0" destOrd="0" presId="urn:microsoft.com/office/officeart/2005/8/layout/hierarchy4"/>
    <dgm:cxn modelId="{B230A5DD-D2C3-44CD-8610-C4BB8CE672C2}" type="presParOf" srcId="{19C1A254-C0BF-451A-964C-A2BAF2862B19}" destId="{C95BBB3C-5431-4362-A123-A4CEA7581D98}" srcOrd="1" destOrd="0" presId="urn:microsoft.com/office/officeart/2005/8/layout/hierarchy4"/>
    <dgm:cxn modelId="{29BAEDC5-58B8-4118-97DA-B3471662C1D2}" type="presParOf" srcId="{19C1A254-C0BF-451A-964C-A2BAF2862B19}" destId="{B80CC4AA-43D5-4F76-B95D-8603A5223EEB}" srcOrd="2" destOrd="0" presId="urn:microsoft.com/office/officeart/2005/8/layout/hierarchy4"/>
    <dgm:cxn modelId="{F5F695A9-8661-4A12-AB7F-454148DDD4CD}" type="presParOf" srcId="{B80CC4AA-43D5-4F76-B95D-8603A5223EEB}" destId="{DD7E7CC0-3B59-4377-8815-62AB70936CB8}" srcOrd="0" destOrd="0" presId="urn:microsoft.com/office/officeart/2005/8/layout/hierarchy4"/>
    <dgm:cxn modelId="{446252A0-D1CC-469A-9B27-1DB8C4DEA73D}" type="presParOf" srcId="{DD7E7CC0-3B59-4377-8815-62AB70936CB8}" destId="{1F38CB3C-0EEC-48D4-AE61-7716CA5D66D5}" srcOrd="0" destOrd="0" presId="urn:microsoft.com/office/officeart/2005/8/layout/hierarchy4"/>
    <dgm:cxn modelId="{9894F7D1-E3C4-44B4-A8D3-5DA0005D5404}" type="presParOf" srcId="{DD7E7CC0-3B59-4377-8815-62AB70936CB8}" destId="{41876C83-44D6-4236-9B5F-DE979F8E2F86}" srcOrd="1" destOrd="0" presId="urn:microsoft.com/office/officeart/2005/8/layout/hierarchy4"/>
    <dgm:cxn modelId="{B33CFBA9-4B09-420C-A6A8-984355C1D4B8}" type="presParOf" srcId="{DE77DE45-237D-4722-8202-A5407A486872}" destId="{C54364E6-06A0-4698-AF65-4897B9B57D78}" srcOrd="3" destOrd="0" presId="urn:microsoft.com/office/officeart/2005/8/layout/hierarchy4"/>
    <dgm:cxn modelId="{4EBA7A39-2400-4127-89EB-AADE8F3C570B}" type="presParOf" srcId="{DE77DE45-237D-4722-8202-A5407A486872}" destId="{FF152C38-0635-4E4D-918C-43E51350C291}" srcOrd="4" destOrd="0" presId="urn:microsoft.com/office/officeart/2005/8/layout/hierarchy4"/>
    <dgm:cxn modelId="{EFE8F935-46F5-4808-9113-5CB1BAE509C3}" type="presParOf" srcId="{FF152C38-0635-4E4D-918C-43E51350C291}" destId="{ABAD9D8E-C5D8-4D30-9C76-D1B1B99E7F95}" srcOrd="0" destOrd="0" presId="urn:microsoft.com/office/officeart/2005/8/layout/hierarchy4"/>
    <dgm:cxn modelId="{FFF086D1-4726-4290-9B8F-681C6E4BC21D}" type="presParOf" srcId="{FF152C38-0635-4E4D-918C-43E51350C291}" destId="{50C86155-1AA6-4259-AD62-CAAE4D299998}" srcOrd="1" destOrd="0" presId="urn:microsoft.com/office/officeart/2005/8/layout/hierarchy4"/>
    <dgm:cxn modelId="{15FEAFEB-24A0-4FD0-8298-43758B4230DF}" type="presParOf" srcId="{FF152C38-0635-4E4D-918C-43E51350C291}" destId="{9D0217B4-9A03-4A96-8325-A10269D98ECD}" srcOrd="2" destOrd="0" presId="urn:microsoft.com/office/officeart/2005/8/layout/hierarchy4"/>
    <dgm:cxn modelId="{306D1C09-10CB-493D-AB6C-D554E125BBEC}" type="presParOf" srcId="{9D0217B4-9A03-4A96-8325-A10269D98ECD}" destId="{1B9009E9-E0BD-409C-BAE5-6B319D95331F}" srcOrd="0" destOrd="0" presId="urn:microsoft.com/office/officeart/2005/8/layout/hierarchy4"/>
    <dgm:cxn modelId="{7E2D6D8A-DDF2-4BB4-8526-8E3452CB2654}" type="presParOf" srcId="{1B9009E9-E0BD-409C-BAE5-6B319D95331F}" destId="{6381E43C-729A-4B06-9973-157DC8889BDC}" srcOrd="0" destOrd="0" presId="urn:microsoft.com/office/officeart/2005/8/layout/hierarchy4"/>
    <dgm:cxn modelId="{14B61609-25D6-4AF7-83D3-8874DB2993BC}" type="presParOf" srcId="{1B9009E9-E0BD-409C-BAE5-6B319D95331F}" destId="{342A5790-97BF-4713-88B7-542D54837830}" srcOrd="1" destOrd="0" presId="urn:microsoft.com/office/officeart/2005/8/layout/hierarchy4"/>
    <dgm:cxn modelId="{FA83F16A-51DB-4BD3-9AF3-9529CB4F1BA4}" type="presParOf" srcId="{1B9009E9-E0BD-409C-BAE5-6B319D95331F}" destId="{A736C4CF-B374-4F60-81A6-444E4BBAB99B}" srcOrd="2" destOrd="0" presId="urn:microsoft.com/office/officeart/2005/8/layout/hierarchy4"/>
    <dgm:cxn modelId="{4D09D3A4-8653-44CD-ADBC-483F1D9CBC54}" type="presParOf" srcId="{A736C4CF-B374-4F60-81A6-444E4BBAB99B}" destId="{32D60AFC-84F5-46C8-91AB-523A27AEDAA2}" srcOrd="0" destOrd="0" presId="urn:microsoft.com/office/officeart/2005/8/layout/hierarchy4"/>
    <dgm:cxn modelId="{6F9049CB-0692-4EF1-A4B4-7DE3C187DBE9}" type="presParOf" srcId="{32D60AFC-84F5-46C8-91AB-523A27AEDAA2}" destId="{173E792D-F652-431B-BA94-B91E263F4F7E}" srcOrd="0" destOrd="0" presId="urn:microsoft.com/office/officeart/2005/8/layout/hierarchy4"/>
    <dgm:cxn modelId="{22929AA0-D9D5-4935-B0D4-4232EE55C60D}" type="presParOf" srcId="{32D60AFC-84F5-46C8-91AB-523A27AEDAA2}" destId="{A77A1419-0329-4416-899A-A6D41933B20D}" srcOrd="1" destOrd="0" presId="urn:microsoft.com/office/officeart/2005/8/layout/hierarchy4"/>
    <dgm:cxn modelId="{006D7955-0FAC-454F-9A3A-B0711D0A5B33}" type="presParOf" srcId="{32D60AFC-84F5-46C8-91AB-523A27AEDAA2}" destId="{8F5785F5-3961-45B1-964F-A7CDA6C6CD92}" srcOrd="2" destOrd="0" presId="urn:microsoft.com/office/officeart/2005/8/layout/hierarchy4"/>
    <dgm:cxn modelId="{DE028017-2C1D-4D73-94B8-9C2E723BD8D7}" type="presParOf" srcId="{8F5785F5-3961-45B1-964F-A7CDA6C6CD92}" destId="{647A49BD-2A3A-41F1-8E50-C8FF3E8D64B6}" srcOrd="0" destOrd="0" presId="urn:microsoft.com/office/officeart/2005/8/layout/hierarchy4"/>
    <dgm:cxn modelId="{DA5D1D3A-0BD0-4BA4-8286-206C5ADC9EFF}" type="presParOf" srcId="{647A49BD-2A3A-41F1-8E50-C8FF3E8D64B6}" destId="{19A90E29-AB93-46F4-9798-BF0FE83A1616}" srcOrd="0" destOrd="0" presId="urn:microsoft.com/office/officeart/2005/8/layout/hierarchy4"/>
    <dgm:cxn modelId="{B0F5F73C-0610-4718-9BD8-1E9B719B9420}" type="presParOf" srcId="{647A49BD-2A3A-41F1-8E50-C8FF3E8D64B6}" destId="{14EB6AFF-2BC9-47AA-9DF0-3F7A9D319A8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1396F-866A-4CDA-B4BF-9ACE5A61E8C9}" type="doc">
      <dgm:prSet loTypeId="urn:microsoft.com/office/officeart/2005/8/layout/hierarchy4" loCatId="hierarchy" qsTypeId="urn:microsoft.com/office/officeart/2005/8/quickstyle/3d2" qsCatId="3D" csTypeId="urn:microsoft.com/office/officeart/2005/8/colors/accent2_1" csCatId="accent2" phldr="1"/>
      <dgm:spPr/>
    </dgm:pt>
    <dgm:pt modelId="{593156F5-2D9E-4DA0-8812-D629F50CA649}">
      <dgm:prSet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ТРАНСПОРТНИЙ ПОДАТОК</a:t>
          </a:r>
        </a:p>
      </dgm:t>
    </dgm:pt>
    <dgm:pt modelId="{383534C8-8D3A-4E87-8D80-9552CB3005B3}" type="parTrans" cxnId="{907313F0-EE37-44E4-8AE3-68698E2DF091}">
      <dgm:prSet/>
      <dgm:spPr/>
      <dgm:t>
        <a:bodyPr/>
        <a:lstStyle/>
        <a:p>
          <a:endParaRPr lang="uk-UA" sz="1100"/>
        </a:p>
      </dgm:t>
    </dgm:pt>
    <dgm:pt modelId="{24A79F44-0BAD-458D-A839-F037C9FE274D}" type="sibTrans" cxnId="{907313F0-EE37-44E4-8AE3-68698E2DF091}">
      <dgm:prSet/>
      <dgm:spPr/>
      <dgm:t>
        <a:bodyPr/>
        <a:lstStyle/>
        <a:p>
          <a:endParaRPr lang="uk-UA" sz="1100"/>
        </a:p>
      </dgm:t>
    </dgm:pt>
    <dgm:pt modelId="{84D8D443-BF7F-4199-8D02-0C2B91468D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платники:  </a:t>
          </a:r>
          <a:r>
            <a:rPr kumimoji="0" lang="uk-UA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фіз.та</a:t>
          </a:r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юр</a:t>
          </a:r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особи, які мають зареєстровані власні легкові авто</a:t>
          </a:r>
        </a:p>
      </dgm:t>
    </dgm:pt>
    <dgm:pt modelId="{B8B5382E-26C6-4833-A307-6E5E06F9610D}" type="parTrans" cxnId="{E9D55546-4E55-4D73-8361-4E1AC08AC2E5}">
      <dgm:prSet/>
      <dgm:spPr/>
      <dgm:t>
        <a:bodyPr/>
        <a:lstStyle/>
        <a:p>
          <a:endParaRPr lang="uk-UA" sz="1100"/>
        </a:p>
      </dgm:t>
    </dgm:pt>
    <dgm:pt modelId="{6CA8E66A-BAF1-4D06-9F8D-E9419FE00B64}" type="sibTrans" cxnId="{E9D55546-4E55-4D73-8361-4E1AC08AC2E5}">
      <dgm:prSet/>
      <dgm:spPr/>
      <dgm:t>
        <a:bodyPr/>
        <a:lstStyle/>
        <a:p>
          <a:endParaRPr lang="uk-UA" sz="1100"/>
        </a:p>
      </dgm:t>
    </dgm:pt>
    <dgm:pt modelId="{4DF5F874-7325-4B29-993A-C022664BFC4C}">
      <dgm:prSet custT="1"/>
      <dgm:spPr/>
      <dgm:t>
        <a:bodyPr/>
        <a:lstStyle/>
        <a:p>
          <a:pPr algn="ctr" rtl="0"/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об</a:t>
          </a:r>
          <a:r>
            <a:rPr kumimoji="0" lang="en-US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’</a:t>
          </a:r>
          <a:r>
            <a:rPr kumimoji="0" lang="uk-UA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єкт</a:t>
          </a:r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: легкові авто. 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з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року 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випуску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яких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минуло не 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більше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п’яти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років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включно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 та </a:t>
          </a:r>
          <a:endParaRPr kumimoji="0" lang="uk-UA" sz="11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1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D9704B3-0E32-4FAE-8A9F-3ED759233529}" type="parTrans" cxnId="{DBC3ADD5-92BF-4E27-A1CC-24DA9194C68C}">
      <dgm:prSet/>
      <dgm:spPr/>
      <dgm:t>
        <a:bodyPr/>
        <a:lstStyle/>
        <a:p>
          <a:endParaRPr lang="uk-UA" sz="1100"/>
        </a:p>
      </dgm:t>
    </dgm:pt>
    <dgm:pt modelId="{433F2948-044B-4E78-861A-C5211B3E4876}" type="sibTrans" cxnId="{DBC3ADD5-92BF-4E27-A1CC-24DA9194C68C}">
      <dgm:prSet/>
      <dgm:spPr/>
      <dgm:t>
        <a:bodyPr/>
        <a:lstStyle/>
        <a:p>
          <a:endParaRPr lang="uk-UA" sz="1100"/>
        </a:p>
      </dgm:t>
    </dgm:pt>
    <dgm:pt modelId="{F0014C2F-D9C9-4925-BF69-3652CB8212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сер.ринкова</a:t>
          </a:r>
          <a:r>
            <a:rPr kumimoji="0" lang="uk-UA" altLang="uk-UA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 вартість яких становить понад </a:t>
          </a:r>
          <a:r>
            <a:rPr kumimoji="0" lang="uk-UA" altLang="uk-UA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375 розмірів </a:t>
          </a:r>
          <a:r>
            <a:rPr kumimoji="0" lang="uk-UA" altLang="uk-UA" sz="1100" b="1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мін.з</a:t>
          </a:r>
          <a:r>
            <a:rPr kumimoji="0" lang="uk-UA" altLang="uk-UA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/п</a:t>
          </a:r>
          <a:r>
            <a:rPr kumimoji="0" lang="uk-UA" altLang="uk-UA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, встановленої законом на 1.01 </a:t>
          </a:r>
          <a:r>
            <a:rPr kumimoji="0" lang="uk-UA" altLang="uk-UA" sz="11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податк</a:t>
          </a:r>
          <a:r>
            <a:rPr kumimoji="0" lang="uk-UA" altLang="uk-UA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.(</a:t>
          </a:r>
          <a:r>
            <a:rPr kumimoji="0" lang="uk-UA" altLang="uk-UA" sz="11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звітн</a:t>
          </a:r>
          <a:r>
            <a:rPr kumimoji="0" lang="uk-UA" altLang="uk-UA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.) року</a:t>
          </a:r>
          <a:endParaRPr kumimoji="0" lang="uk-UA" sz="11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26E0E1C0-CC6D-4420-A1C3-32ACAC22C674}" type="parTrans" cxnId="{5EE66B59-62B8-4596-8412-895656068CAA}">
      <dgm:prSet/>
      <dgm:spPr/>
      <dgm:t>
        <a:bodyPr/>
        <a:lstStyle/>
        <a:p>
          <a:endParaRPr lang="uk-UA" sz="1100"/>
        </a:p>
      </dgm:t>
    </dgm:pt>
    <dgm:pt modelId="{42FB299B-38AE-4144-AFA4-8F9E17CE48A3}" type="sibTrans" cxnId="{5EE66B59-62B8-4596-8412-895656068CAA}">
      <dgm:prSet/>
      <dgm:spPr/>
      <dgm:t>
        <a:bodyPr/>
        <a:lstStyle/>
        <a:p>
          <a:endParaRPr lang="uk-UA" sz="1100"/>
        </a:p>
      </dgm:t>
    </dgm:pt>
    <dgm:pt modelId="{9D4635B2-D562-4056-909C-940340CA961D}">
      <dgm:prSet custT="1"/>
      <dgm:spPr/>
      <dgm:t>
        <a:bodyPr/>
        <a:lstStyle/>
        <a:p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ставка: </a:t>
          </a:r>
        </a:p>
        <a:p>
          <a:r>
            <a:rPr kumimoji="0" lang="uk-UA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25 </a:t>
          </a:r>
          <a:r>
            <a:rPr kumimoji="0" lang="uk-UA" sz="11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тис.грн</a:t>
          </a:r>
          <a:r>
            <a:rPr kumimoji="0" lang="uk-UA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</a:t>
          </a:r>
          <a:r>
            <a:rPr kumimoji="0" lang="uk-UA" sz="11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 авто</a:t>
          </a:r>
          <a:endParaRPr lang="uk-UA" sz="1100" dirty="0"/>
        </a:p>
      </dgm:t>
    </dgm:pt>
    <dgm:pt modelId="{5F88C977-F782-4CE7-9008-DB84C737B988}" type="parTrans" cxnId="{F2F57E53-7528-494E-8284-C6B78C8BFB11}">
      <dgm:prSet/>
      <dgm:spPr/>
      <dgm:t>
        <a:bodyPr/>
        <a:lstStyle/>
        <a:p>
          <a:endParaRPr lang="uk-UA" sz="1100"/>
        </a:p>
      </dgm:t>
    </dgm:pt>
    <dgm:pt modelId="{1F26DFC4-9F9B-4CF6-B198-F9740E4645EB}" type="sibTrans" cxnId="{F2F57E53-7528-494E-8284-C6B78C8BFB11}">
      <dgm:prSet/>
      <dgm:spPr/>
      <dgm:t>
        <a:bodyPr/>
        <a:lstStyle/>
        <a:p>
          <a:endParaRPr lang="uk-UA" sz="1100"/>
        </a:p>
      </dgm:t>
    </dgm:pt>
    <dgm:pt modelId="{F178903B-319E-4098-B76A-DF6E3160CA18}" type="pres">
      <dgm:prSet presAssocID="{1311396F-866A-4CDA-B4BF-9ACE5A61E8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E1B2C4-7C11-45F4-99B1-3186613D1C5A}" type="pres">
      <dgm:prSet presAssocID="{593156F5-2D9E-4DA0-8812-D629F50CA649}" presName="vertOne" presStyleCnt="0"/>
      <dgm:spPr/>
    </dgm:pt>
    <dgm:pt modelId="{4EB9ACB6-16C9-48AC-AC15-B5693B07578E}" type="pres">
      <dgm:prSet presAssocID="{593156F5-2D9E-4DA0-8812-D629F50CA649}" presName="txOne" presStyleLbl="node0" presStyleIdx="0" presStyleCnt="1" custScaleY="296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EF24BD-6665-423F-A3BC-8CBF0742A7A3}" type="pres">
      <dgm:prSet presAssocID="{593156F5-2D9E-4DA0-8812-D629F50CA649}" presName="parTransOne" presStyleCnt="0"/>
      <dgm:spPr/>
    </dgm:pt>
    <dgm:pt modelId="{23D89574-E7BC-4CCA-B70C-3A5D776EE269}" type="pres">
      <dgm:prSet presAssocID="{593156F5-2D9E-4DA0-8812-D629F50CA649}" presName="horzOne" presStyleCnt="0"/>
      <dgm:spPr/>
    </dgm:pt>
    <dgm:pt modelId="{9B5A1220-E174-4178-89FD-8571A2342DCD}" type="pres">
      <dgm:prSet presAssocID="{84D8D443-BF7F-4199-8D02-0C2B91468D95}" presName="vertTwo" presStyleCnt="0"/>
      <dgm:spPr/>
    </dgm:pt>
    <dgm:pt modelId="{B2E23805-880F-47AB-A9B0-FD6F7091CAA5}" type="pres">
      <dgm:prSet presAssocID="{84D8D443-BF7F-4199-8D02-0C2B91468D9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9FE340C-0948-4B57-8A8A-FD212459ACAA}" type="pres">
      <dgm:prSet presAssocID="{84D8D443-BF7F-4199-8D02-0C2B91468D95}" presName="horzTwo" presStyleCnt="0"/>
      <dgm:spPr/>
    </dgm:pt>
    <dgm:pt modelId="{E559BACA-D3A3-480A-9D3B-943966889B67}" type="pres">
      <dgm:prSet presAssocID="{6CA8E66A-BAF1-4D06-9F8D-E9419FE00B64}" presName="sibSpaceTwo" presStyleCnt="0"/>
      <dgm:spPr/>
    </dgm:pt>
    <dgm:pt modelId="{A461552C-C8D2-4844-A8ED-46AFC0DE191D}" type="pres">
      <dgm:prSet presAssocID="{4DF5F874-7325-4B29-993A-C022664BFC4C}" presName="vertTwo" presStyleCnt="0"/>
      <dgm:spPr/>
    </dgm:pt>
    <dgm:pt modelId="{E53D01C2-6402-4B50-998B-9669426AB218}" type="pres">
      <dgm:prSet presAssocID="{4DF5F874-7325-4B29-993A-C022664BFC4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5443A30-AE85-480D-9485-9836B0A29EC5}" type="pres">
      <dgm:prSet presAssocID="{4DF5F874-7325-4B29-993A-C022664BFC4C}" presName="horzTwo" presStyleCnt="0"/>
      <dgm:spPr/>
    </dgm:pt>
    <dgm:pt modelId="{88DAE067-2CB3-4827-B0E9-A59AB1AD9179}" type="pres">
      <dgm:prSet presAssocID="{433F2948-044B-4E78-861A-C5211B3E4876}" presName="sibSpaceTwo" presStyleCnt="0"/>
      <dgm:spPr/>
    </dgm:pt>
    <dgm:pt modelId="{F6C97AB1-42B6-42FA-BDEC-382C13C045E9}" type="pres">
      <dgm:prSet presAssocID="{F0014C2F-D9C9-4925-BF69-3652CB821290}" presName="vertTwo" presStyleCnt="0"/>
      <dgm:spPr/>
    </dgm:pt>
    <dgm:pt modelId="{3C2BE9D3-9A40-4E20-9D11-667F56135037}" type="pres">
      <dgm:prSet presAssocID="{F0014C2F-D9C9-4925-BF69-3652CB821290}" presName="txTwo" presStyleLbl="node2" presStyleIdx="2" presStyleCnt="4" custLinFactNeighborX="1319" custLinFactNeighborY="-12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EBB73C-5427-4C9E-86EC-B0C8AD90DF94}" type="pres">
      <dgm:prSet presAssocID="{F0014C2F-D9C9-4925-BF69-3652CB821290}" presName="horzTwo" presStyleCnt="0"/>
      <dgm:spPr/>
    </dgm:pt>
    <dgm:pt modelId="{5821E85C-B914-4985-88E2-8751C3B082C0}" type="pres">
      <dgm:prSet presAssocID="{42FB299B-38AE-4144-AFA4-8F9E17CE48A3}" presName="sibSpaceTwo" presStyleCnt="0"/>
      <dgm:spPr/>
    </dgm:pt>
    <dgm:pt modelId="{DDA03E87-B67F-4A13-9F1C-6B7ED5CDE406}" type="pres">
      <dgm:prSet presAssocID="{9D4635B2-D562-4056-909C-940340CA961D}" presName="vertTwo" presStyleCnt="0"/>
      <dgm:spPr/>
    </dgm:pt>
    <dgm:pt modelId="{9DEB7F5F-A9E0-4056-BAB9-2DB47C55426E}" type="pres">
      <dgm:prSet presAssocID="{9D4635B2-D562-4056-909C-940340CA961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DC0E25-FE9A-48B1-A740-DF885BEE00AE}" type="pres">
      <dgm:prSet presAssocID="{9D4635B2-D562-4056-909C-940340CA961D}" presName="horzTwo" presStyleCnt="0"/>
      <dgm:spPr/>
    </dgm:pt>
  </dgm:ptLst>
  <dgm:cxnLst>
    <dgm:cxn modelId="{5EE66B59-62B8-4596-8412-895656068CAA}" srcId="{593156F5-2D9E-4DA0-8812-D629F50CA649}" destId="{F0014C2F-D9C9-4925-BF69-3652CB821290}" srcOrd="2" destOrd="0" parTransId="{26E0E1C0-CC6D-4420-A1C3-32ACAC22C674}" sibTransId="{42FB299B-38AE-4144-AFA4-8F9E17CE48A3}"/>
    <dgm:cxn modelId="{B60F0B82-A72F-47B8-B1CE-65A4BD08A77A}" type="presOf" srcId="{1311396F-866A-4CDA-B4BF-9ACE5A61E8C9}" destId="{F178903B-319E-4098-B76A-DF6E3160CA18}" srcOrd="0" destOrd="0" presId="urn:microsoft.com/office/officeart/2005/8/layout/hierarchy4"/>
    <dgm:cxn modelId="{E9D55546-4E55-4D73-8361-4E1AC08AC2E5}" srcId="{593156F5-2D9E-4DA0-8812-D629F50CA649}" destId="{84D8D443-BF7F-4199-8D02-0C2B91468D95}" srcOrd="0" destOrd="0" parTransId="{B8B5382E-26C6-4833-A307-6E5E06F9610D}" sibTransId="{6CA8E66A-BAF1-4D06-9F8D-E9419FE00B64}"/>
    <dgm:cxn modelId="{2B8BB979-53F5-4EA5-B501-0CB7454C160D}" type="presOf" srcId="{593156F5-2D9E-4DA0-8812-D629F50CA649}" destId="{4EB9ACB6-16C9-48AC-AC15-B5693B07578E}" srcOrd="0" destOrd="0" presId="urn:microsoft.com/office/officeart/2005/8/layout/hierarchy4"/>
    <dgm:cxn modelId="{B5447401-64AE-419C-BBBD-1B1C67D61449}" type="presOf" srcId="{9D4635B2-D562-4056-909C-940340CA961D}" destId="{9DEB7F5F-A9E0-4056-BAB9-2DB47C55426E}" srcOrd="0" destOrd="0" presId="urn:microsoft.com/office/officeart/2005/8/layout/hierarchy4"/>
    <dgm:cxn modelId="{DBC3ADD5-92BF-4E27-A1CC-24DA9194C68C}" srcId="{593156F5-2D9E-4DA0-8812-D629F50CA649}" destId="{4DF5F874-7325-4B29-993A-C022664BFC4C}" srcOrd="1" destOrd="0" parTransId="{8D9704B3-0E32-4FAE-8A9F-3ED759233529}" sibTransId="{433F2948-044B-4E78-861A-C5211B3E4876}"/>
    <dgm:cxn modelId="{6495C3E2-280E-44E7-B54D-0B6FDA274D2F}" type="presOf" srcId="{F0014C2F-D9C9-4925-BF69-3652CB821290}" destId="{3C2BE9D3-9A40-4E20-9D11-667F56135037}" srcOrd="0" destOrd="0" presId="urn:microsoft.com/office/officeart/2005/8/layout/hierarchy4"/>
    <dgm:cxn modelId="{907313F0-EE37-44E4-8AE3-68698E2DF091}" srcId="{1311396F-866A-4CDA-B4BF-9ACE5A61E8C9}" destId="{593156F5-2D9E-4DA0-8812-D629F50CA649}" srcOrd="0" destOrd="0" parTransId="{383534C8-8D3A-4E87-8D80-9552CB3005B3}" sibTransId="{24A79F44-0BAD-458D-A839-F037C9FE274D}"/>
    <dgm:cxn modelId="{9BA31870-8231-4069-BCEE-C228E090AA30}" type="presOf" srcId="{4DF5F874-7325-4B29-993A-C022664BFC4C}" destId="{E53D01C2-6402-4B50-998B-9669426AB218}" srcOrd="0" destOrd="0" presId="urn:microsoft.com/office/officeart/2005/8/layout/hierarchy4"/>
    <dgm:cxn modelId="{F2F57E53-7528-494E-8284-C6B78C8BFB11}" srcId="{593156F5-2D9E-4DA0-8812-D629F50CA649}" destId="{9D4635B2-D562-4056-909C-940340CA961D}" srcOrd="3" destOrd="0" parTransId="{5F88C977-F782-4CE7-9008-DB84C737B988}" sibTransId="{1F26DFC4-9F9B-4CF6-B198-F9740E4645EB}"/>
    <dgm:cxn modelId="{917B3B33-2E99-4DC8-B558-64FB4F60A5E2}" type="presOf" srcId="{84D8D443-BF7F-4199-8D02-0C2B91468D95}" destId="{B2E23805-880F-47AB-A9B0-FD6F7091CAA5}" srcOrd="0" destOrd="0" presId="urn:microsoft.com/office/officeart/2005/8/layout/hierarchy4"/>
    <dgm:cxn modelId="{AAFDA597-AE97-4A31-A5C9-904B6D9D25AC}" type="presParOf" srcId="{F178903B-319E-4098-B76A-DF6E3160CA18}" destId="{ECE1B2C4-7C11-45F4-99B1-3186613D1C5A}" srcOrd="0" destOrd="0" presId="urn:microsoft.com/office/officeart/2005/8/layout/hierarchy4"/>
    <dgm:cxn modelId="{6CCFFF4E-40FF-40A3-9B6E-9D56566ADF75}" type="presParOf" srcId="{ECE1B2C4-7C11-45F4-99B1-3186613D1C5A}" destId="{4EB9ACB6-16C9-48AC-AC15-B5693B07578E}" srcOrd="0" destOrd="0" presId="urn:microsoft.com/office/officeart/2005/8/layout/hierarchy4"/>
    <dgm:cxn modelId="{2E57DFB0-0195-4719-98F0-1E81AD55720E}" type="presParOf" srcId="{ECE1B2C4-7C11-45F4-99B1-3186613D1C5A}" destId="{51EF24BD-6665-423F-A3BC-8CBF0742A7A3}" srcOrd="1" destOrd="0" presId="urn:microsoft.com/office/officeart/2005/8/layout/hierarchy4"/>
    <dgm:cxn modelId="{87234B97-6A9F-4B00-94B9-67029F24FA78}" type="presParOf" srcId="{ECE1B2C4-7C11-45F4-99B1-3186613D1C5A}" destId="{23D89574-E7BC-4CCA-B70C-3A5D776EE269}" srcOrd="2" destOrd="0" presId="urn:microsoft.com/office/officeart/2005/8/layout/hierarchy4"/>
    <dgm:cxn modelId="{C27BF65F-4AFE-418F-A516-F37D6E8EF4C1}" type="presParOf" srcId="{23D89574-E7BC-4CCA-B70C-3A5D776EE269}" destId="{9B5A1220-E174-4178-89FD-8571A2342DCD}" srcOrd="0" destOrd="0" presId="urn:microsoft.com/office/officeart/2005/8/layout/hierarchy4"/>
    <dgm:cxn modelId="{21C620CA-00B4-418C-93D9-512CEA8F52B9}" type="presParOf" srcId="{9B5A1220-E174-4178-89FD-8571A2342DCD}" destId="{B2E23805-880F-47AB-A9B0-FD6F7091CAA5}" srcOrd="0" destOrd="0" presId="urn:microsoft.com/office/officeart/2005/8/layout/hierarchy4"/>
    <dgm:cxn modelId="{4DB400B7-98B2-45BD-8D42-BD846716875E}" type="presParOf" srcId="{9B5A1220-E174-4178-89FD-8571A2342DCD}" destId="{09FE340C-0948-4B57-8A8A-FD212459ACAA}" srcOrd="1" destOrd="0" presId="urn:microsoft.com/office/officeart/2005/8/layout/hierarchy4"/>
    <dgm:cxn modelId="{BCF2E750-1524-4813-838C-88E35D62017D}" type="presParOf" srcId="{23D89574-E7BC-4CCA-B70C-3A5D776EE269}" destId="{E559BACA-D3A3-480A-9D3B-943966889B67}" srcOrd="1" destOrd="0" presId="urn:microsoft.com/office/officeart/2005/8/layout/hierarchy4"/>
    <dgm:cxn modelId="{AAC64FF0-8635-4218-82AF-8A9B8678ACF0}" type="presParOf" srcId="{23D89574-E7BC-4CCA-B70C-3A5D776EE269}" destId="{A461552C-C8D2-4844-A8ED-46AFC0DE191D}" srcOrd="2" destOrd="0" presId="urn:microsoft.com/office/officeart/2005/8/layout/hierarchy4"/>
    <dgm:cxn modelId="{FA00488A-1D66-4DCF-805D-DD43529BA9C2}" type="presParOf" srcId="{A461552C-C8D2-4844-A8ED-46AFC0DE191D}" destId="{E53D01C2-6402-4B50-998B-9669426AB218}" srcOrd="0" destOrd="0" presId="urn:microsoft.com/office/officeart/2005/8/layout/hierarchy4"/>
    <dgm:cxn modelId="{8A9C905C-B112-4995-8EA5-DC283ABE31BD}" type="presParOf" srcId="{A461552C-C8D2-4844-A8ED-46AFC0DE191D}" destId="{95443A30-AE85-480D-9485-9836B0A29EC5}" srcOrd="1" destOrd="0" presId="urn:microsoft.com/office/officeart/2005/8/layout/hierarchy4"/>
    <dgm:cxn modelId="{1E315734-B3DA-487C-8869-FFD0916D4ED0}" type="presParOf" srcId="{23D89574-E7BC-4CCA-B70C-3A5D776EE269}" destId="{88DAE067-2CB3-4827-B0E9-A59AB1AD9179}" srcOrd="3" destOrd="0" presId="urn:microsoft.com/office/officeart/2005/8/layout/hierarchy4"/>
    <dgm:cxn modelId="{32ABAF0E-B28B-4491-AD7C-64E420FFCE79}" type="presParOf" srcId="{23D89574-E7BC-4CCA-B70C-3A5D776EE269}" destId="{F6C97AB1-42B6-42FA-BDEC-382C13C045E9}" srcOrd="4" destOrd="0" presId="urn:microsoft.com/office/officeart/2005/8/layout/hierarchy4"/>
    <dgm:cxn modelId="{A35A2854-CB88-466D-AF33-55322E4F2AA5}" type="presParOf" srcId="{F6C97AB1-42B6-42FA-BDEC-382C13C045E9}" destId="{3C2BE9D3-9A40-4E20-9D11-667F56135037}" srcOrd="0" destOrd="0" presId="urn:microsoft.com/office/officeart/2005/8/layout/hierarchy4"/>
    <dgm:cxn modelId="{3FB1B0E7-299D-45C3-A197-94CE22E7979C}" type="presParOf" srcId="{F6C97AB1-42B6-42FA-BDEC-382C13C045E9}" destId="{B9EBB73C-5427-4C9E-86EC-B0C8AD90DF94}" srcOrd="1" destOrd="0" presId="urn:microsoft.com/office/officeart/2005/8/layout/hierarchy4"/>
    <dgm:cxn modelId="{F9C054C2-7A47-4C61-B8C5-1A4893DE160D}" type="presParOf" srcId="{23D89574-E7BC-4CCA-B70C-3A5D776EE269}" destId="{5821E85C-B914-4985-88E2-8751C3B082C0}" srcOrd="5" destOrd="0" presId="urn:microsoft.com/office/officeart/2005/8/layout/hierarchy4"/>
    <dgm:cxn modelId="{B94BF5AE-7D24-4991-815A-28060540A64A}" type="presParOf" srcId="{23D89574-E7BC-4CCA-B70C-3A5D776EE269}" destId="{DDA03E87-B67F-4A13-9F1C-6B7ED5CDE406}" srcOrd="6" destOrd="0" presId="urn:microsoft.com/office/officeart/2005/8/layout/hierarchy4"/>
    <dgm:cxn modelId="{38517A8B-C27A-450A-ABA1-E022AA6D2E94}" type="presParOf" srcId="{DDA03E87-B67F-4A13-9F1C-6B7ED5CDE406}" destId="{9DEB7F5F-A9E0-4056-BAB9-2DB47C55426E}" srcOrd="0" destOrd="0" presId="urn:microsoft.com/office/officeart/2005/8/layout/hierarchy4"/>
    <dgm:cxn modelId="{A947561F-E61D-4DF4-9677-D515D75B39DE}" type="presParOf" srcId="{DDA03E87-B67F-4A13-9F1C-6B7ED5CDE406}" destId="{11DC0E25-FE9A-48B1-A740-DF885BEE00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DB213-1787-4CC3-88D3-1E9B5B1BC43E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</dgm:pt>
    <dgm:pt modelId="{C1546DF6-AD52-46AE-A38F-B302C3B1350B}">
      <dgm:prSet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effectLst/>
              <a:latin typeface="Arial" pitchFamily="34" charset="0"/>
            </a:rPr>
            <a:t>ПЛАТА ЗА ЗЕМЛЮ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A39F6370-0536-4FC1-BF0D-1FDEBB9EFEA6}" type="parTrans" cxnId="{1FEAB56D-4606-4BCC-9DDB-BB568D1B0C27}">
      <dgm:prSet/>
      <dgm:spPr/>
      <dgm:t>
        <a:bodyPr/>
        <a:lstStyle/>
        <a:p>
          <a:endParaRPr lang="uk-UA"/>
        </a:p>
      </dgm:t>
    </dgm:pt>
    <dgm:pt modelId="{D632111A-2339-4D0B-BA5C-3C24A9800CAD}" type="sibTrans" cxnId="{1FEAB56D-4606-4BCC-9DDB-BB568D1B0C27}">
      <dgm:prSet/>
      <dgm:spPr/>
      <dgm:t>
        <a:bodyPr/>
        <a:lstStyle/>
        <a:p>
          <a:endParaRPr lang="uk-UA"/>
        </a:p>
      </dgm:t>
    </dgm:pt>
    <dgm:pt modelId="{82F0D2D3-CB80-46D0-B830-90752CB141A7}" type="asst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ЗЕМЕЛЬНИЙ ПОДАТОК</a:t>
          </a:r>
        </a:p>
      </dgm:t>
    </dgm:pt>
    <dgm:pt modelId="{65480798-FB25-4F92-8700-D3C14228AE64}" type="parTrans" cxnId="{F36D61FE-6DDC-48DE-877F-C41604D86CE9}">
      <dgm:prSet/>
      <dgm:spPr/>
      <dgm:t>
        <a:bodyPr/>
        <a:lstStyle/>
        <a:p>
          <a:endParaRPr lang="uk-UA"/>
        </a:p>
      </dgm:t>
    </dgm:pt>
    <dgm:pt modelId="{9F7078D2-CF99-4241-80C9-BEE38EACEEC0}" type="sibTrans" cxnId="{F36D61FE-6DDC-48DE-877F-C41604D86CE9}">
      <dgm:prSet/>
      <dgm:spPr/>
      <dgm:t>
        <a:bodyPr/>
        <a:lstStyle/>
        <a:p>
          <a:endParaRPr lang="uk-UA"/>
        </a:p>
      </dgm:t>
    </dgm:pt>
    <dgm:pt modelId="{66689900-1C9E-4AC7-879D-6E871E97FF82}" type="asst">
      <dgm:prSet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ОРЕНДНА ПЛАТА НА ЗЕМЛЮ</a:t>
          </a:r>
        </a:p>
      </dgm:t>
    </dgm:pt>
    <dgm:pt modelId="{130B825D-3B89-41C8-93D2-F14FC13ADE32}" type="parTrans" cxnId="{AA25639D-5828-4C63-89ED-C2CEDF48570D}">
      <dgm:prSet/>
      <dgm:spPr/>
      <dgm:t>
        <a:bodyPr/>
        <a:lstStyle/>
        <a:p>
          <a:endParaRPr lang="uk-UA"/>
        </a:p>
      </dgm:t>
    </dgm:pt>
    <dgm:pt modelId="{36992253-4C17-4B79-9384-C651ECE25DB8}" type="sibTrans" cxnId="{AA25639D-5828-4C63-89ED-C2CEDF48570D}">
      <dgm:prSet/>
      <dgm:spPr/>
      <dgm:t>
        <a:bodyPr/>
        <a:lstStyle/>
        <a:p>
          <a:endParaRPr lang="uk-UA"/>
        </a:p>
      </dgm:t>
    </dgm:pt>
    <dgm:pt modelId="{9C8F6AA9-3B5F-4BF4-BDDB-5285583137E9}">
      <dgm:prSet custT="1"/>
      <dgm:spPr/>
      <dgm:t>
        <a:bodyPr/>
        <a:lstStyle/>
        <a:p>
          <a:r>
            <a:rPr lang="uk-UA" sz="1000" dirty="0" smtClean="0">
              <a:latin typeface="+mn-lt"/>
            </a:rPr>
            <a:t>ставка податку для земель з проведеною нормативно-грошовою оцінкою не </a:t>
          </a:r>
          <a:r>
            <a:rPr lang="uk-UA" sz="1000" dirty="0" smtClean="0">
              <a:latin typeface="+mn-lt"/>
              <a:cs typeface="Times New Roman"/>
            </a:rPr>
            <a:t>більше </a:t>
          </a:r>
          <a:r>
            <a:rPr lang="uk-UA" sz="1000" dirty="0" smtClean="0">
              <a:latin typeface="+mn-lt"/>
            </a:rPr>
            <a:t>3% НГО, для земель загального користування – не</a:t>
          </a:r>
          <a:r>
            <a:rPr lang="uk-UA" sz="1000" dirty="0" smtClean="0">
              <a:latin typeface="+mn-lt"/>
              <a:cs typeface="Times New Roman"/>
            </a:rPr>
            <a:t> більше 1 %, для </a:t>
          </a:r>
          <a:r>
            <a:rPr lang="uk-UA" sz="1000" dirty="0" err="1" smtClean="0">
              <a:latin typeface="+mn-lt"/>
              <a:cs typeface="Times New Roman"/>
            </a:rPr>
            <a:t>сг</a:t>
          </a:r>
          <a:r>
            <a:rPr lang="uk-UA" sz="1000" dirty="0" smtClean="0">
              <a:latin typeface="+mn-lt"/>
              <a:cs typeface="Times New Roman"/>
            </a:rPr>
            <a:t>/угідь не менше 0,3% та не більше 1%НГО</a:t>
          </a:r>
          <a:endParaRPr lang="uk-UA" sz="1000" dirty="0">
            <a:latin typeface="+mn-lt"/>
          </a:endParaRPr>
        </a:p>
      </dgm:t>
    </dgm:pt>
    <dgm:pt modelId="{34698530-9355-4A8B-8154-FCCB6FBE352E}" type="parTrans" cxnId="{21B3E344-7CC7-4051-8C93-0A0BECF1860E}">
      <dgm:prSet/>
      <dgm:spPr/>
      <dgm:t>
        <a:bodyPr/>
        <a:lstStyle/>
        <a:p>
          <a:endParaRPr lang="uk-UA"/>
        </a:p>
      </dgm:t>
    </dgm:pt>
    <dgm:pt modelId="{C71BA6B3-9DA5-4BBB-B71A-A3E4384FA895}" type="sibTrans" cxnId="{21B3E344-7CC7-4051-8C93-0A0BECF1860E}">
      <dgm:prSet/>
      <dgm:spPr/>
      <dgm:t>
        <a:bodyPr/>
        <a:lstStyle/>
        <a:p>
          <a:endParaRPr lang="uk-UA"/>
        </a:p>
      </dgm:t>
    </dgm:pt>
    <dgm:pt modelId="{5B033C50-A804-4B20-9481-511BE68F90CD}">
      <dgm:prSet/>
      <dgm:spPr/>
      <dgm:t>
        <a:bodyPr/>
        <a:lstStyle/>
        <a:p>
          <a:pPr rtl="0"/>
          <a:r>
            <a:rPr kumimoji="0" lang="uk-UA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ставка податку, за </a:t>
          </a:r>
          <a:r>
            <a:rPr kumimoji="0" lang="uk-UA" b="0" i="0" u="none" strike="noStrike" cap="none" normalizeH="0" baseline="0" dirty="0" err="1" smtClean="0">
              <a:ln/>
              <a:effectLst/>
              <a:latin typeface="+mn-lt"/>
              <a:cs typeface="Arial" pitchFamily="34" charset="0"/>
            </a:rPr>
            <a:t>зем.ділянки</a:t>
          </a:r>
          <a:r>
            <a:rPr kumimoji="0" lang="uk-UA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, які перебувають у постійному </a:t>
          </a:r>
          <a:r>
            <a:rPr kumimoji="0" lang="uk-UA" b="0" i="0" u="none" strike="noStrike" cap="none" normalizeH="0" baseline="0" dirty="0" err="1" smtClean="0">
              <a:ln/>
              <a:effectLst/>
              <a:latin typeface="+mn-lt"/>
              <a:cs typeface="Arial" pitchFamily="34" charset="0"/>
            </a:rPr>
            <a:t>користув</a:t>
          </a:r>
          <a:r>
            <a:rPr kumimoji="0" lang="uk-UA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. СГД (крім державної та комун. власності) не більше 12%</a:t>
          </a:r>
          <a:endParaRPr lang="uk-UA" dirty="0">
            <a:latin typeface="+mn-lt"/>
          </a:endParaRPr>
        </a:p>
      </dgm:t>
    </dgm:pt>
    <dgm:pt modelId="{0923DE9B-61B2-4B03-BF25-5AA8B0BDB45B}" type="parTrans" cxnId="{DAB1A5D7-D4C6-4B37-B674-2CFAA1111274}">
      <dgm:prSet/>
      <dgm:spPr/>
      <dgm:t>
        <a:bodyPr/>
        <a:lstStyle/>
        <a:p>
          <a:endParaRPr lang="uk-UA"/>
        </a:p>
      </dgm:t>
    </dgm:pt>
    <dgm:pt modelId="{04CE1A54-C10D-4340-8996-5C6AE20A8A0A}" type="sibTrans" cxnId="{DAB1A5D7-D4C6-4B37-B674-2CFAA1111274}">
      <dgm:prSet/>
      <dgm:spPr/>
      <dgm:t>
        <a:bodyPr/>
        <a:lstStyle/>
        <a:p>
          <a:endParaRPr lang="uk-UA"/>
        </a:p>
      </dgm:t>
    </dgm:pt>
    <dgm:pt modelId="{B58A7B4E-EB84-4A38-8427-190795BD046B}">
      <dgm:prSet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не </a:t>
          </a:r>
          <a:r>
            <a:rPr lang="ru-RU" sz="8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може</a:t>
          </a:r>
          <a:r>
            <a:rPr lang="ru-RU" sz="8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бути </a:t>
          </a:r>
          <a:r>
            <a:rPr lang="ru-RU" sz="8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меншою</a:t>
          </a:r>
          <a:r>
            <a:rPr lang="ru-RU" sz="8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за </a:t>
          </a:r>
          <a:r>
            <a:rPr lang="ru-RU" sz="8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розмір</a:t>
          </a:r>
          <a:r>
            <a:rPr lang="ru-RU" sz="8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земельного </a:t>
          </a:r>
          <a:r>
            <a:rPr lang="ru-RU" sz="8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податку</a:t>
          </a:r>
          <a:r>
            <a:rPr lang="ru-RU" sz="8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:</a:t>
          </a:r>
          <a:endParaRPr lang="uk-UA" sz="800" dirty="0" smtClean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  <a:p>
          <a:r>
            <a:rPr lang="uk-UA" sz="8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для земельних ділянок, нормативну грошову оцінку яких проведено, - у розмірі не більше 3 відсотків їх нормативної грошової оцінки, для земель загального користування - не більше 1 відсотка їх нормативної грошової оцінки, для сільськогосподарських угідь - не менше 0,3 відсотка та не більше 1 відсотка їх нормативної грошової оцінки; для земельних ділянок, нормативну грошову оцінку яких не проведено, - у розмірі не більше 5 відсотків нормативної грошової оцінки одиниці площі ріллі по Автономній Республіці Крим або по області, для сільськогосподарських угідь - не менше 0,3 відсотка та не більше 5 відсотків нормативної грошової оцінки одиниці площі ріллі по Автономній Республіці Крим або по області;</a:t>
          </a:r>
          <a:endParaRPr lang="uk-UA" sz="800" dirty="0">
            <a:latin typeface="+mn-lt"/>
          </a:endParaRPr>
        </a:p>
      </dgm:t>
    </dgm:pt>
    <dgm:pt modelId="{A84BE62C-91F9-428C-ADFB-346F08B96F75}" type="parTrans" cxnId="{D3336C75-705F-4489-B83E-8259AE46AD5E}">
      <dgm:prSet/>
      <dgm:spPr/>
      <dgm:t>
        <a:bodyPr/>
        <a:lstStyle/>
        <a:p>
          <a:endParaRPr lang="uk-UA"/>
        </a:p>
      </dgm:t>
    </dgm:pt>
    <dgm:pt modelId="{9D974066-E584-4925-83B9-92B468C385C2}" type="sibTrans" cxnId="{D3336C75-705F-4489-B83E-8259AE46AD5E}">
      <dgm:prSet/>
      <dgm:spPr/>
      <dgm:t>
        <a:bodyPr/>
        <a:lstStyle/>
        <a:p>
          <a:endParaRPr lang="uk-UA"/>
        </a:p>
      </dgm:t>
    </dgm:pt>
    <dgm:pt modelId="{B55E401F-4C47-4254-81B9-E0DA9F140B81}">
      <dgm:prSet/>
      <dgm:spPr/>
      <dgm:t>
        <a:bodyPr/>
        <a:lstStyle/>
        <a:p>
          <a:r>
            <a:rPr lang="uk-UA" dirty="0" smtClean="0"/>
            <a:t>не може перевищувати </a:t>
          </a:r>
        </a:p>
        <a:p>
          <a:r>
            <a:rPr lang="uk-UA" dirty="0" smtClean="0"/>
            <a:t>12% нормативно-грошової оцінки</a:t>
          </a:r>
          <a:endParaRPr lang="uk-UA" dirty="0"/>
        </a:p>
      </dgm:t>
    </dgm:pt>
    <dgm:pt modelId="{925B844C-481F-444D-901F-1AEAE8E5DE72}" type="parTrans" cxnId="{2B821AE9-7087-4D02-8030-7C332813DC1D}">
      <dgm:prSet/>
      <dgm:spPr/>
      <dgm:t>
        <a:bodyPr/>
        <a:lstStyle/>
        <a:p>
          <a:endParaRPr lang="uk-UA"/>
        </a:p>
      </dgm:t>
    </dgm:pt>
    <dgm:pt modelId="{BE16EBE4-AE63-4B47-8838-0CC144AFAEBB}" type="sibTrans" cxnId="{2B821AE9-7087-4D02-8030-7C332813DC1D}">
      <dgm:prSet/>
      <dgm:spPr/>
      <dgm:t>
        <a:bodyPr/>
        <a:lstStyle/>
        <a:p>
          <a:endParaRPr lang="uk-UA"/>
        </a:p>
      </dgm:t>
    </dgm:pt>
    <dgm:pt modelId="{72005F42-73AD-40A2-B766-04CECFA9D09A}" type="pres">
      <dgm:prSet presAssocID="{A4DDB213-1787-4CC3-88D3-1E9B5B1BC4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34A09C-9B79-406B-B054-E1B0628E9EFA}" type="pres">
      <dgm:prSet presAssocID="{C1546DF6-AD52-46AE-A38F-B302C3B1350B}" presName="vertOne" presStyleCnt="0"/>
      <dgm:spPr/>
    </dgm:pt>
    <dgm:pt modelId="{FD6E67EC-984E-4DFD-A9D9-AAF12A9DF338}" type="pres">
      <dgm:prSet presAssocID="{C1546DF6-AD52-46AE-A38F-B302C3B1350B}" presName="txOne" presStyleLbl="node0" presStyleIdx="0" presStyleCnt="1" custScaleY="50960" custLinFactNeighborX="-896" custLinFactNeighborY="535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9F965B-DD7B-481E-B427-0A26EF498950}" type="pres">
      <dgm:prSet presAssocID="{C1546DF6-AD52-46AE-A38F-B302C3B1350B}" presName="parTransOne" presStyleCnt="0"/>
      <dgm:spPr/>
    </dgm:pt>
    <dgm:pt modelId="{C99369D1-2793-47D0-AA72-0485E1F33201}" type="pres">
      <dgm:prSet presAssocID="{C1546DF6-AD52-46AE-A38F-B302C3B1350B}" presName="horzOne" presStyleCnt="0"/>
      <dgm:spPr/>
    </dgm:pt>
    <dgm:pt modelId="{A8C296DA-3623-4FEE-ABA4-0ACE155CB17D}" type="pres">
      <dgm:prSet presAssocID="{82F0D2D3-CB80-46D0-B830-90752CB141A7}" presName="vertTwo" presStyleCnt="0"/>
      <dgm:spPr/>
    </dgm:pt>
    <dgm:pt modelId="{EECCE3F4-C914-4E97-98FD-7D3F122FF614}" type="pres">
      <dgm:prSet presAssocID="{82F0D2D3-CB80-46D0-B830-90752CB141A7}" presName="txTwo" presStyleLbl="asst1" presStyleIdx="0" presStyleCnt="2" custScaleY="3471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DF4676-53E2-4E11-9478-FF01F3A06773}" type="pres">
      <dgm:prSet presAssocID="{82F0D2D3-CB80-46D0-B830-90752CB141A7}" presName="parTransTwo" presStyleCnt="0"/>
      <dgm:spPr/>
    </dgm:pt>
    <dgm:pt modelId="{9F8769F7-DD8A-4B04-BEBB-5B4137840B99}" type="pres">
      <dgm:prSet presAssocID="{82F0D2D3-CB80-46D0-B830-90752CB141A7}" presName="horzTwo" presStyleCnt="0"/>
      <dgm:spPr/>
    </dgm:pt>
    <dgm:pt modelId="{8DDF3596-94ED-4BA9-97DA-42719626EB29}" type="pres">
      <dgm:prSet presAssocID="{9C8F6AA9-3B5F-4BF4-BDDB-5285583137E9}" presName="vertThree" presStyleCnt="0"/>
      <dgm:spPr/>
    </dgm:pt>
    <dgm:pt modelId="{69230829-3BBF-4F79-9CE3-B20E6133F52F}" type="pres">
      <dgm:prSet presAssocID="{9C8F6AA9-3B5F-4BF4-BDDB-5285583137E9}" presName="txThree" presStyleLbl="node3" presStyleIdx="0" presStyleCnt="4" custScaleY="121086" custLinFactNeighborX="-1462" custLinFactNeighborY="-3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9C119E-A315-42DA-8FDF-DA532D42D199}" type="pres">
      <dgm:prSet presAssocID="{9C8F6AA9-3B5F-4BF4-BDDB-5285583137E9}" presName="horzThree" presStyleCnt="0"/>
      <dgm:spPr/>
    </dgm:pt>
    <dgm:pt modelId="{0B32BF3A-857C-4E51-9541-DDC6ABBB190D}" type="pres">
      <dgm:prSet presAssocID="{C71BA6B3-9DA5-4BBB-B71A-A3E4384FA895}" presName="sibSpaceThree" presStyleCnt="0"/>
      <dgm:spPr/>
    </dgm:pt>
    <dgm:pt modelId="{A71326E9-6345-45EC-9842-F6702CDAAEEA}" type="pres">
      <dgm:prSet presAssocID="{5B033C50-A804-4B20-9481-511BE68F90CD}" presName="vertThree" presStyleCnt="0"/>
      <dgm:spPr/>
    </dgm:pt>
    <dgm:pt modelId="{3923A4DB-EB99-4587-AB47-8FF75462ECC8}" type="pres">
      <dgm:prSet presAssocID="{5B033C50-A804-4B20-9481-511BE68F90CD}" presName="txThree" presStyleLbl="node3" presStyleIdx="1" presStyleCnt="4" custScaleY="111246" custLinFactNeighborX="-729" custLinFactNeighborY="-5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D1FB9E0-DFC6-4C5E-960A-2AE8FD9248D5}" type="pres">
      <dgm:prSet presAssocID="{5B033C50-A804-4B20-9481-511BE68F90CD}" presName="horzThree" presStyleCnt="0"/>
      <dgm:spPr/>
    </dgm:pt>
    <dgm:pt modelId="{6F272518-D168-4670-B6DB-BCFA22079F32}" type="pres">
      <dgm:prSet presAssocID="{9F7078D2-CF99-4241-80C9-BEE38EACEEC0}" presName="sibSpaceTwo" presStyleCnt="0"/>
      <dgm:spPr/>
    </dgm:pt>
    <dgm:pt modelId="{AAD70FB1-46EB-441A-A75C-D28A84909FB0}" type="pres">
      <dgm:prSet presAssocID="{66689900-1C9E-4AC7-879D-6E871E97FF82}" presName="vertTwo" presStyleCnt="0"/>
      <dgm:spPr/>
    </dgm:pt>
    <dgm:pt modelId="{F7753328-712C-4579-BEE4-3F01547631D5}" type="pres">
      <dgm:prSet presAssocID="{66689900-1C9E-4AC7-879D-6E871E97FF82}" presName="txTwo" presStyleLbl="asst1" presStyleIdx="1" presStyleCnt="2" custScaleY="408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35A013-9149-491E-B893-3173DC15E065}" type="pres">
      <dgm:prSet presAssocID="{66689900-1C9E-4AC7-879D-6E871E97FF82}" presName="parTransTwo" presStyleCnt="0"/>
      <dgm:spPr/>
    </dgm:pt>
    <dgm:pt modelId="{7E463BB4-F4B0-41CF-81A5-C3C03021F830}" type="pres">
      <dgm:prSet presAssocID="{66689900-1C9E-4AC7-879D-6E871E97FF82}" presName="horzTwo" presStyleCnt="0"/>
      <dgm:spPr/>
    </dgm:pt>
    <dgm:pt modelId="{6D29D104-5062-43C8-BDAC-9C288D0967B1}" type="pres">
      <dgm:prSet presAssocID="{B58A7B4E-EB84-4A38-8427-190795BD046B}" presName="vertThree" presStyleCnt="0"/>
      <dgm:spPr/>
    </dgm:pt>
    <dgm:pt modelId="{75A62377-6F87-4E70-99FC-6A739AFAA972}" type="pres">
      <dgm:prSet presAssocID="{B58A7B4E-EB84-4A38-8427-190795BD046B}" presName="txThree" presStyleLbl="node3" presStyleIdx="2" presStyleCnt="4" custScaleX="158037" custScaleY="192640" custLinFactNeighborX="-1431" custLinFactNeighborY="-69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21525E-CD5B-4BEB-AD7D-A71A21D73079}" type="pres">
      <dgm:prSet presAssocID="{B58A7B4E-EB84-4A38-8427-190795BD046B}" presName="horzThree" presStyleCnt="0"/>
      <dgm:spPr/>
    </dgm:pt>
    <dgm:pt modelId="{EA2A698F-B5FB-4BC7-99F4-3BD25298EE78}" type="pres">
      <dgm:prSet presAssocID="{9D974066-E584-4925-83B9-92B468C385C2}" presName="sibSpaceThree" presStyleCnt="0"/>
      <dgm:spPr/>
    </dgm:pt>
    <dgm:pt modelId="{B9AA3358-871F-4BCC-B8A4-B1E121E444F4}" type="pres">
      <dgm:prSet presAssocID="{B55E401F-4C47-4254-81B9-E0DA9F140B81}" presName="vertThree" presStyleCnt="0"/>
      <dgm:spPr/>
    </dgm:pt>
    <dgm:pt modelId="{40F319A5-D2C0-4C23-B408-784B49B965BF}" type="pres">
      <dgm:prSet presAssocID="{B55E401F-4C47-4254-81B9-E0DA9F140B81}" presName="txThree" presStyleLbl="node3" presStyleIdx="3" presStyleCnt="4" custScaleY="1098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46CE35-2317-4643-8358-88E5357010B1}" type="pres">
      <dgm:prSet presAssocID="{B55E401F-4C47-4254-81B9-E0DA9F140B81}" presName="horzThree" presStyleCnt="0"/>
      <dgm:spPr/>
    </dgm:pt>
  </dgm:ptLst>
  <dgm:cxnLst>
    <dgm:cxn modelId="{DF76A60B-FDDB-45CC-9805-D2892C42E989}" type="presOf" srcId="{9C8F6AA9-3B5F-4BF4-BDDB-5285583137E9}" destId="{69230829-3BBF-4F79-9CE3-B20E6133F52F}" srcOrd="0" destOrd="0" presId="urn:microsoft.com/office/officeart/2005/8/layout/hierarchy4"/>
    <dgm:cxn modelId="{AA11473C-65D2-46E4-97FC-E32D0E885C6E}" type="presOf" srcId="{82F0D2D3-CB80-46D0-B830-90752CB141A7}" destId="{EECCE3F4-C914-4E97-98FD-7D3F122FF614}" srcOrd="0" destOrd="0" presId="urn:microsoft.com/office/officeart/2005/8/layout/hierarchy4"/>
    <dgm:cxn modelId="{1FEAB56D-4606-4BCC-9DDB-BB568D1B0C27}" srcId="{A4DDB213-1787-4CC3-88D3-1E9B5B1BC43E}" destId="{C1546DF6-AD52-46AE-A38F-B302C3B1350B}" srcOrd="0" destOrd="0" parTransId="{A39F6370-0536-4FC1-BF0D-1FDEBB9EFEA6}" sibTransId="{D632111A-2339-4D0B-BA5C-3C24A9800CAD}"/>
    <dgm:cxn modelId="{2B7AA28E-FE2C-4C2A-B52B-DEAB9CF492F4}" type="presOf" srcId="{5B033C50-A804-4B20-9481-511BE68F90CD}" destId="{3923A4DB-EB99-4587-AB47-8FF75462ECC8}" srcOrd="0" destOrd="0" presId="urn:microsoft.com/office/officeart/2005/8/layout/hierarchy4"/>
    <dgm:cxn modelId="{A208C8A5-F982-4A40-BF54-28DDD0BD2782}" type="presOf" srcId="{A4DDB213-1787-4CC3-88D3-1E9B5B1BC43E}" destId="{72005F42-73AD-40A2-B766-04CECFA9D09A}" srcOrd="0" destOrd="0" presId="urn:microsoft.com/office/officeart/2005/8/layout/hierarchy4"/>
    <dgm:cxn modelId="{D3336C75-705F-4489-B83E-8259AE46AD5E}" srcId="{66689900-1C9E-4AC7-879D-6E871E97FF82}" destId="{B58A7B4E-EB84-4A38-8427-190795BD046B}" srcOrd="0" destOrd="0" parTransId="{A84BE62C-91F9-428C-ADFB-346F08B96F75}" sibTransId="{9D974066-E584-4925-83B9-92B468C385C2}"/>
    <dgm:cxn modelId="{DAB1A5D7-D4C6-4B37-B674-2CFAA1111274}" srcId="{82F0D2D3-CB80-46D0-B830-90752CB141A7}" destId="{5B033C50-A804-4B20-9481-511BE68F90CD}" srcOrd="1" destOrd="0" parTransId="{0923DE9B-61B2-4B03-BF25-5AA8B0BDB45B}" sibTransId="{04CE1A54-C10D-4340-8996-5C6AE20A8A0A}"/>
    <dgm:cxn modelId="{2B821AE9-7087-4D02-8030-7C332813DC1D}" srcId="{66689900-1C9E-4AC7-879D-6E871E97FF82}" destId="{B55E401F-4C47-4254-81B9-E0DA9F140B81}" srcOrd="1" destOrd="0" parTransId="{925B844C-481F-444D-901F-1AEAE8E5DE72}" sibTransId="{BE16EBE4-AE63-4B47-8838-0CC144AFAEBB}"/>
    <dgm:cxn modelId="{B90A42FC-1198-41CC-9732-1192A7A8936E}" type="presOf" srcId="{B58A7B4E-EB84-4A38-8427-190795BD046B}" destId="{75A62377-6F87-4E70-99FC-6A739AFAA972}" srcOrd="0" destOrd="0" presId="urn:microsoft.com/office/officeart/2005/8/layout/hierarchy4"/>
    <dgm:cxn modelId="{F36D61FE-6DDC-48DE-877F-C41604D86CE9}" srcId="{C1546DF6-AD52-46AE-A38F-B302C3B1350B}" destId="{82F0D2D3-CB80-46D0-B830-90752CB141A7}" srcOrd="0" destOrd="0" parTransId="{65480798-FB25-4F92-8700-D3C14228AE64}" sibTransId="{9F7078D2-CF99-4241-80C9-BEE38EACEEC0}"/>
    <dgm:cxn modelId="{4756B224-29DF-45BA-A915-131B1D22CA4D}" type="presOf" srcId="{B55E401F-4C47-4254-81B9-E0DA9F140B81}" destId="{40F319A5-D2C0-4C23-B408-784B49B965BF}" srcOrd="0" destOrd="0" presId="urn:microsoft.com/office/officeart/2005/8/layout/hierarchy4"/>
    <dgm:cxn modelId="{21B3E344-7CC7-4051-8C93-0A0BECF1860E}" srcId="{82F0D2D3-CB80-46D0-B830-90752CB141A7}" destId="{9C8F6AA9-3B5F-4BF4-BDDB-5285583137E9}" srcOrd="0" destOrd="0" parTransId="{34698530-9355-4A8B-8154-FCCB6FBE352E}" sibTransId="{C71BA6B3-9DA5-4BBB-B71A-A3E4384FA895}"/>
    <dgm:cxn modelId="{B2E3DD4F-1F5F-47DB-9A65-4CA38E285B72}" type="presOf" srcId="{66689900-1C9E-4AC7-879D-6E871E97FF82}" destId="{F7753328-712C-4579-BEE4-3F01547631D5}" srcOrd="0" destOrd="0" presId="urn:microsoft.com/office/officeart/2005/8/layout/hierarchy4"/>
    <dgm:cxn modelId="{AA25639D-5828-4C63-89ED-C2CEDF48570D}" srcId="{C1546DF6-AD52-46AE-A38F-B302C3B1350B}" destId="{66689900-1C9E-4AC7-879D-6E871E97FF82}" srcOrd="1" destOrd="0" parTransId="{130B825D-3B89-41C8-93D2-F14FC13ADE32}" sibTransId="{36992253-4C17-4B79-9384-C651ECE25DB8}"/>
    <dgm:cxn modelId="{F84A1F99-EAAB-4B09-BC14-CAB11F91E22F}" type="presOf" srcId="{C1546DF6-AD52-46AE-A38F-B302C3B1350B}" destId="{FD6E67EC-984E-4DFD-A9D9-AAF12A9DF338}" srcOrd="0" destOrd="0" presId="urn:microsoft.com/office/officeart/2005/8/layout/hierarchy4"/>
    <dgm:cxn modelId="{F9D33648-1751-4704-90DC-036EAA97F3E1}" type="presParOf" srcId="{72005F42-73AD-40A2-B766-04CECFA9D09A}" destId="{4834A09C-9B79-406B-B054-E1B0628E9EFA}" srcOrd="0" destOrd="0" presId="urn:microsoft.com/office/officeart/2005/8/layout/hierarchy4"/>
    <dgm:cxn modelId="{5B5A3108-A1FC-449B-9089-D4312E740DCA}" type="presParOf" srcId="{4834A09C-9B79-406B-B054-E1B0628E9EFA}" destId="{FD6E67EC-984E-4DFD-A9D9-AAF12A9DF338}" srcOrd="0" destOrd="0" presId="urn:microsoft.com/office/officeart/2005/8/layout/hierarchy4"/>
    <dgm:cxn modelId="{D44F2540-A694-445E-8C91-BB3FE922A239}" type="presParOf" srcId="{4834A09C-9B79-406B-B054-E1B0628E9EFA}" destId="{819F965B-DD7B-481E-B427-0A26EF498950}" srcOrd="1" destOrd="0" presId="urn:microsoft.com/office/officeart/2005/8/layout/hierarchy4"/>
    <dgm:cxn modelId="{D6D12F6C-FA53-4A90-9BA6-875C99102793}" type="presParOf" srcId="{4834A09C-9B79-406B-B054-E1B0628E9EFA}" destId="{C99369D1-2793-47D0-AA72-0485E1F33201}" srcOrd="2" destOrd="0" presId="urn:microsoft.com/office/officeart/2005/8/layout/hierarchy4"/>
    <dgm:cxn modelId="{65154173-4648-4D47-9AD7-5A613D5EEFED}" type="presParOf" srcId="{C99369D1-2793-47D0-AA72-0485E1F33201}" destId="{A8C296DA-3623-4FEE-ABA4-0ACE155CB17D}" srcOrd="0" destOrd="0" presId="urn:microsoft.com/office/officeart/2005/8/layout/hierarchy4"/>
    <dgm:cxn modelId="{7B5679EC-3683-450D-BD47-596D321A9DF8}" type="presParOf" srcId="{A8C296DA-3623-4FEE-ABA4-0ACE155CB17D}" destId="{EECCE3F4-C914-4E97-98FD-7D3F122FF614}" srcOrd="0" destOrd="0" presId="urn:microsoft.com/office/officeart/2005/8/layout/hierarchy4"/>
    <dgm:cxn modelId="{3B8C13CF-329A-459E-8A06-BAC46FB7BAC9}" type="presParOf" srcId="{A8C296DA-3623-4FEE-ABA4-0ACE155CB17D}" destId="{5DDF4676-53E2-4E11-9478-FF01F3A06773}" srcOrd="1" destOrd="0" presId="urn:microsoft.com/office/officeart/2005/8/layout/hierarchy4"/>
    <dgm:cxn modelId="{8CDB3C91-A60D-479B-B0D8-53D2D4C8F92A}" type="presParOf" srcId="{A8C296DA-3623-4FEE-ABA4-0ACE155CB17D}" destId="{9F8769F7-DD8A-4B04-BEBB-5B4137840B99}" srcOrd="2" destOrd="0" presId="urn:microsoft.com/office/officeart/2005/8/layout/hierarchy4"/>
    <dgm:cxn modelId="{2EB05791-6908-4DC1-8DAF-EB378E3CFA2A}" type="presParOf" srcId="{9F8769F7-DD8A-4B04-BEBB-5B4137840B99}" destId="{8DDF3596-94ED-4BA9-97DA-42719626EB29}" srcOrd="0" destOrd="0" presId="urn:microsoft.com/office/officeart/2005/8/layout/hierarchy4"/>
    <dgm:cxn modelId="{7785511A-1DE2-4A76-8C54-D34C189AE881}" type="presParOf" srcId="{8DDF3596-94ED-4BA9-97DA-42719626EB29}" destId="{69230829-3BBF-4F79-9CE3-B20E6133F52F}" srcOrd="0" destOrd="0" presId="urn:microsoft.com/office/officeart/2005/8/layout/hierarchy4"/>
    <dgm:cxn modelId="{0D9AAF1B-E2A6-45FE-8D0B-2F1E7374AEB7}" type="presParOf" srcId="{8DDF3596-94ED-4BA9-97DA-42719626EB29}" destId="{D99C119E-A315-42DA-8FDF-DA532D42D199}" srcOrd="1" destOrd="0" presId="urn:microsoft.com/office/officeart/2005/8/layout/hierarchy4"/>
    <dgm:cxn modelId="{A0F17F2F-58F0-422B-A754-59D5342F8EEE}" type="presParOf" srcId="{9F8769F7-DD8A-4B04-BEBB-5B4137840B99}" destId="{0B32BF3A-857C-4E51-9541-DDC6ABBB190D}" srcOrd="1" destOrd="0" presId="urn:microsoft.com/office/officeart/2005/8/layout/hierarchy4"/>
    <dgm:cxn modelId="{C5A3B108-9716-453B-8954-2A9F26216B88}" type="presParOf" srcId="{9F8769F7-DD8A-4B04-BEBB-5B4137840B99}" destId="{A71326E9-6345-45EC-9842-F6702CDAAEEA}" srcOrd="2" destOrd="0" presId="urn:microsoft.com/office/officeart/2005/8/layout/hierarchy4"/>
    <dgm:cxn modelId="{179D4252-0294-4509-8EF3-263CA747888B}" type="presParOf" srcId="{A71326E9-6345-45EC-9842-F6702CDAAEEA}" destId="{3923A4DB-EB99-4587-AB47-8FF75462ECC8}" srcOrd="0" destOrd="0" presId="urn:microsoft.com/office/officeart/2005/8/layout/hierarchy4"/>
    <dgm:cxn modelId="{3152E29C-92FD-43BB-A369-320A351753A9}" type="presParOf" srcId="{A71326E9-6345-45EC-9842-F6702CDAAEEA}" destId="{BD1FB9E0-DFC6-4C5E-960A-2AE8FD9248D5}" srcOrd="1" destOrd="0" presId="urn:microsoft.com/office/officeart/2005/8/layout/hierarchy4"/>
    <dgm:cxn modelId="{E8919197-7A3C-4D75-B56E-6FEDF2561698}" type="presParOf" srcId="{C99369D1-2793-47D0-AA72-0485E1F33201}" destId="{6F272518-D168-4670-B6DB-BCFA22079F32}" srcOrd="1" destOrd="0" presId="urn:microsoft.com/office/officeart/2005/8/layout/hierarchy4"/>
    <dgm:cxn modelId="{9B100D31-B589-4652-9BB5-1D2C79340548}" type="presParOf" srcId="{C99369D1-2793-47D0-AA72-0485E1F33201}" destId="{AAD70FB1-46EB-441A-A75C-D28A84909FB0}" srcOrd="2" destOrd="0" presId="urn:microsoft.com/office/officeart/2005/8/layout/hierarchy4"/>
    <dgm:cxn modelId="{8FFF2612-074F-4DD2-A653-15239229A5CD}" type="presParOf" srcId="{AAD70FB1-46EB-441A-A75C-D28A84909FB0}" destId="{F7753328-712C-4579-BEE4-3F01547631D5}" srcOrd="0" destOrd="0" presId="urn:microsoft.com/office/officeart/2005/8/layout/hierarchy4"/>
    <dgm:cxn modelId="{49FCA5FA-AED2-4C9A-82E0-3FF139757926}" type="presParOf" srcId="{AAD70FB1-46EB-441A-A75C-D28A84909FB0}" destId="{9335A013-9149-491E-B893-3173DC15E065}" srcOrd="1" destOrd="0" presId="urn:microsoft.com/office/officeart/2005/8/layout/hierarchy4"/>
    <dgm:cxn modelId="{67B5FF98-9C01-4FCF-A470-FEBCAC2D4987}" type="presParOf" srcId="{AAD70FB1-46EB-441A-A75C-D28A84909FB0}" destId="{7E463BB4-F4B0-41CF-81A5-C3C03021F830}" srcOrd="2" destOrd="0" presId="urn:microsoft.com/office/officeart/2005/8/layout/hierarchy4"/>
    <dgm:cxn modelId="{BB6CCF3D-455B-4FB5-AEE0-7F4AD1388ADD}" type="presParOf" srcId="{7E463BB4-F4B0-41CF-81A5-C3C03021F830}" destId="{6D29D104-5062-43C8-BDAC-9C288D0967B1}" srcOrd="0" destOrd="0" presId="urn:microsoft.com/office/officeart/2005/8/layout/hierarchy4"/>
    <dgm:cxn modelId="{EB410C67-9A04-40DF-9D78-7692493E9093}" type="presParOf" srcId="{6D29D104-5062-43C8-BDAC-9C288D0967B1}" destId="{75A62377-6F87-4E70-99FC-6A739AFAA972}" srcOrd="0" destOrd="0" presId="urn:microsoft.com/office/officeart/2005/8/layout/hierarchy4"/>
    <dgm:cxn modelId="{DC77D263-3BD0-4423-8EDB-E79AE9A27CE5}" type="presParOf" srcId="{6D29D104-5062-43C8-BDAC-9C288D0967B1}" destId="{9E21525E-CD5B-4BEB-AD7D-A71A21D73079}" srcOrd="1" destOrd="0" presId="urn:microsoft.com/office/officeart/2005/8/layout/hierarchy4"/>
    <dgm:cxn modelId="{239CE814-FD4D-45F2-AF34-06A1017E75E5}" type="presParOf" srcId="{7E463BB4-F4B0-41CF-81A5-C3C03021F830}" destId="{EA2A698F-B5FB-4BC7-99F4-3BD25298EE78}" srcOrd="1" destOrd="0" presId="urn:microsoft.com/office/officeart/2005/8/layout/hierarchy4"/>
    <dgm:cxn modelId="{6B87736E-09EE-46C2-9524-F4ADB25D12F1}" type="presParOf" srcId="{7E463BB4-F4B0-41CF-81A5-C3C03021F830}" destId="{B9AA3358-871F-4BCC-B8A4-B1E121E444F4}" srcOrd="2" destOrd="0" presId="urn:microsoft.com/office/officeart/2005/8/layout/hierarchy4"/>
    <dgm:cxn modelId="{58F93C62-A4AF-4901-94D9-0BCD55C93436}" type="presParOf" srcId="{B9AA3358-871F-4BCC-B8A4-B1E121E444F4}" destId="{40F319A5-D2C0-4C23-B408-784B49B965BF}" srcOrd="0" destOrd="0" presId="urn:microsoft.com/office/officeart/2005/8/layout/hierarchy4"/>
    <dgm:cxn modelId="{7AF8148F-C583-4679-B6DE-A0E3B4455373}" type="presParOf" srcId="{B9AA3358-871F-4BCC-B8A4-B1E121E444F4}" destId="{E846CE35-2317-4643-8358-88E5357010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372950-FE96-4058-8617-305C96950E89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5CA75B7-2D01-4B9D-A51E-C3AA9029125D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база оподаткування</a:t>
          </a:r>
          <a:endParaRPr lang="uk-UA" dirty="0"/>
        </a:p>
      </dgm:t>
    </dgm:pt>
    <dgm:pt modelId="{56F27EFE-FC35-4ECB-880B-DE6723D1C19E}" type="parTrans" cxnId="{F4CB2B0A-2870-4ED7-9D59-C5AA62FCD6D4}">
      <dgm:prSet/>
      <dgm:spPr/>
      <dgm:t>
        <a:bodyPr/>
        <a:lstStyle/>
        <a:p>
          <a:endParaRPr lang="uk-UA"/>
        </a:p>
      </dgm:t>
    </dgm:pt>
    <dgm:pt modelId="{9EDF9797-66BE-4657-AA5F-666DB6ADF5D5}" type="sibTrans" cxnId="{F4CB2B0A-2870-4ED7-9D59-C5AA62FCD6D4}">
      <dgm:prSet/>
      <dgm:spPr/>
      <dgm:t>
        <a:bodyPr/>
        <a:lstStyle/>
        <a:p>
          <a:endParaRPr lang="uk-UA"/>
        </a:p>
      </dgm:t>
    </dgm:pt>
    <dgm:pt modelId="{492A2D0B-F91E-4B1E-B9ED-E4240F5A1B06}">
      <dgm:prSet phldrT="[Текст]"/>
      <dgm:spPr/>
      <dgm:t>
        <a:bodyPr/>
        <a:lstStyle/>
        <a:p>
          <a:r>
            <a:rPr lang="uk-UA" dirty="0" smtClean="0"/>
            <a:t>ставка</a:t>
          </a:r>
          <a:endParaRPr lang="uk-UA" dirty="0"/>
        </a:p>
      </dgm:t>
    </dgm:pt>
    <dgm:pt modelId="{2728B34A-0B30-49CC-9E8F-1D2FE5453547}" type="parTrans" cxnId="{F7A5D298-E966-4B48-83C2-EC5BAA4EA559}">
      <dgm:prSet/>
      <dgm:spPr/>
      <dgm:t>
        <a:bodyPr/>
        <a:lstStyle/>
        <a:p>
          <a:endParaRPr lang="uk-UA"/>
        </a:p>
      </dgm:t>
    </dgm:pt>
    <dgm:pt modelId="{74E7AC21-B47F-401D-B465-7B5FC9768D81}" type="sibTrans" cxnId="{F7A5D298-E966-4B48-83C2-EC5BAA4EA559}">
      <dgm:prSet/>
      <dgm:spPr/>
      <dgm:t>
        <a:bodyPr/>
        <a:lstStyle/>
        <a:p>
          <a:endParaRPr lang="uk-UA"/>
        </a:p>
      </dgm:t>
    </dgm:pt>
    <dgm:pt modelId="{AE5593F9-B352-4B99-A196-2216830132E6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38100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900" dirty="0" smtClean="0"/>
            <a:t>не </a:t>
          </a:r>
          <a:r>
            <a:rPr lang="ru-RU" sz="900" dirty="0" err="1" smtClean="0"/>
            <a:t>перевищує</a:t>
          </a:r>
          <a:r>
            <a:rPr lang="ru-RU" sz="900" dirty="0" smtClean="0"/>
            <a:t> </a:t>
          </a:r>
          <a:r>
            <a:rPr lang="ru-RU" sz="1400" b="1" dirty="0" smtClean="0"/>
            <a:t>1,5 %</a:t>
          </a:r>
          <a:r>
            <a:rPr lang="ru-RU" sz="900" dirty="0" smtClean="0"/>
            <a:t> </a:t>
          </a:r>
          <a:r>
            <a:rPr lang="ru-RU" sz="900" dirty="0" err="1" smtClean="0"/>
            <a:t>розміру</a:t>
          </a:r>
          <a:r>
            <a:rPr lang="ru-RU" sz="900" dirty="0" smtClean="0"/>
            <a:t> </a:t>
          </a:r>
          <a:r>
            <a:rPr lang="ru-RU" sz="900" dirty="0" err="1" smtClean="0"/>
            <a:t>мін</a:t>
          </a:r>
          <a:r>
            <a:rPr lang="ru-RU" sz="900" dirty="0" smtClean="0"/>
            <a:t>. </a:t>
          </a:r>
          <a:r>
            <a:rPr lang="ru-RU" sz="900" dirty="0" err="1" smtClean="0"/>
            <a:t>з</a:t>
          </a:r>
          <a:r>
            <a:rPr lang="ru-RU" sz="900" dirty="0" smtClean="0"/>
            <a:t>/</a:t>
          </a:r>
          <a:r>
            <a:rPr lang="ru-RU" sz="900" dirty="0" err="1" smtClean="0"/>
            <a:t>п</a:t>
          </a:r>
          <a:r>
            <a:rPr lang="ru-RU" sz="900" dirty="0" smtClean="0"/>
            <a:t>, </a:t>
          </a:r>
          <a:r>
            <a:rPr lang="ru-RU" sz="900" dirty="0" err="1" smtClean="0"/>
            <a:t>встановленої</a:t>
          </a:r>
          <a:r>
            <a:rPr lang="ru-RU" sz="900" dirty="0" smtClean="0"/>
            <a:t> законом на 1 </a:t>
          </a:r>
          <a:r>
            <a:rPr lang="ru-RU" sz="900" dirty="0" err="1" smtClean="0"/>
            <a:t>січня</a:t>
          </a:r>
          <a:r>
            <a:rPr lang="ru-RU" sz="900" dirty="0" smtClean="0"/>
            <a:t> </a:t>
          </a:r>
          <a:r>
            <a:rPr lang="ru-RU" sz="900" dirty="0" err="1" smtClean="0"/>
            <a:t>звітного</a:t>
          </a:r>
          <a:r>
            <a:rPr lang="ru-RU" sz="900" dirty="0" smtClean="0"/>
            <a:t> (</a:t>
          </a:r>
          <a:r>
            <a:rPr lang="ru-RU" sz="900" dirty="0" err="1" smtClean="0"/>
            <a:t>податкового</a:t>
          </a:r>
          <a:r>
            <a:rPr lang="ru-RU" sz="900" dirty="0" smtClean="0"/>
            <a:t>) року, за 1 м</a:t>
          </a:r>
          <a:r>
            <a:rPr lang="ru-RU" sz="900" baseline="30000" dirty="0" smtClean="0"/>
            <a:t>2</a:t>
          </a:r>
          <a:r>
            <a:rPr lang="ru-RU" sz="900" dirty="0" smtClean="0"/>
            <a:t> </a:t>
          </a:r>
          <a:r>
            <a:rPr lang="ru-RU" sz="900" dirty="0" err="1" smtClean="0"/>
            <a:t>бази</a:t>
          </a:r>
          <a:r>
            <a:rPr lang="ru-RU" sz="900" dirty="0" smtClean="0"/>
            <a:t> </a:t>
          </a:r>
          <a:r>
            <a:rPr lang="ru-RU" sz="900" dirty="0" err="1" smtClean="0"/>
            <a:t>оподаткування</a:t>
          </a:r>
          <a:endParaRPr lang="uk-UA" sz="900" dirty="0"/>
        </a:p>
      </dgm:t>
    </dgm:pt>
    <dgm:pt modelId="{4F70B56A-9C13-4BF5-9D61-AE0B4414BFF6}" type="parTrans" cxnId="{CCB38D34-7556-403E-B911-529945DFE445}">
      <dgm:prSet/>
      <dgm:spPr/>
      <dgm:t>
        <a:bodyPr/>
        <a:lstStyle/>
        <a:p>
          <a:endParaRPr lang="uk-UA"/>
        </a:p>
      </dgm:t>
    </dgm:pt>
    <dgm:pt modelId="{2DF478A2-9AA5-4E13-89E0-21595A41198B}" type="sibTrans" cxnId="{CCB38D34-7556-403E-B911-529945DFE445}">
      <dgm:prSet/>
      <dgm:spPr/>
      <dgm:t>
        <a:bodyPr/>
        <a:lstStyle/>
        <a:p>
          <a:endParaRPr lang="uk-UA"/>
        </a:p>
      </dgm:t>
    </dgm:pt>
    <dgm:pt modelId="{3F458BA3-6DEA-4C5F-98AD-2E47CBC816EA}">
      <dgm:prSet phldrT="[Текст]"/>
      <dgm:spPr/>
      <dgm:t>
        <a:bodyPr/>
        <a:lstStyle/>
        <a:p>
          <a:r>
            <a:rPr lang="uk-UA" dirty="0" smtClean="0"/>
            <a:t>пільги (повноваження ради)</a:t>
          </a:r>
          <a:endParaRPr lang="uk-UA" dirty="0"/>
        </a:p>
      </dgm:t>
    </dgm:pt>
    <dgm:pt modelId="{EBB5B4AD-FBAD-45E5-BCBA-65C517435D8A}" type="parTrans" cxnId="{519F39CB-DCBB-4DCB-8EFB-5025C39D9022}">
      <dgm:prSet/>
      <dgm:spPr/>
      <dgm:t>
        <a:bodyPr/>
        <a:lstStyle/>
        <a:p>
          <a:endParaRPr lang="uk-UA"/>
        </a:p>
      </dgm:t>
    </dgm:pt>
    <dgm:pt modelId="{409ADBC8-E56A-484E-B23F-F9D8F3283802}" type="sibTrans" cxnId="{519F39CB-DCBB-4DCB-8EFB-5025C39D9022}">
      <dgm:prSet/>
      <dgm:spPr/>
      <dgm:t>
        <a:bodyPr/>
        <a:lstStyle/>
        <a:p>
          <a:endParaRPr lang="uk-UA"/>
        </a:p>
      </dgm:t>
    </dgm:pt>
    <dgm:pt modelId="{6C8DF65F-74AD-43D6-8A4B-1B584711C917}">
      <dgm:prSet phldrT="[Текст]"/>
      <dgm:spPr/>
      <dgm:t>
        <a:bodyPr/>
        <a:lstStyle/>
        <a:p>
          <a:r>
            <a:rPr lang="uk-UA" dirty="0" smtClean="0"/>
            <a:t>пільги з податку, що сплачується на відповідній території з об’єктів житлової та нежитлової нерухомості, для фізичних осіб визначаються виходячи з їх майнового стану та рівня доходів</a:t>
          </a:r>
          <a:endParaRPr lang="uk-UA" dirty="0"/>
        </a:p>
      </dgm:t>
    </dgm:pt>
    <dgm:pt modelId="{83550502-D0DA-45B3-BE72-31E96ADF3AB4}" type="parTrans" cxnId="{433E9FA4-6AAE-464B-B0E2-9B8A4615FBE8}">
      <dgm:prSet/>
      <dgm:spPr/>
      <dgm:t>
        <a:bodyPr/>
        <a:lstStyle/>
        <a:p>
          <a:endParaRPr lang="uk-UA"/>
        </a:p>
      </dgm:t>
    </dgm:pt>
    <dgm:pt modelId="{B4C63FDC-B27F-49A1-A657-0032FAAE06FC}" type="sibTrans" cxnId="{433E9FA4-6AAE-464B-B0E2-9B8A4615FBE8}">
      <dgm:prSet/>
      <dgm:spPr/>
      <dgm:t>
        <a:bodyPr/>
        <a:lstStyle/>
        <a:p>
          <a:endParaRPr lang="uk-UA"/>
        </a:p>
      </dgm:t>
    </dgm:pt>
    <dgm:pt modelId="{923C5406-7906-4F00-B744-6CC4C162B38C}">
      <dgm:prSet phldrT="[Текст]" custT="1"/>
      <dgm:spPr/>
      <dgm:t>
        <a:bodyPr/>
        <a:lstStyle/>
        <a:p>
          <a:r>
            <a:rPr lang="uk-UA" sz="1100" dirty="0" smtClean="0"/>
            <a:t>нежитлова </a:t>
          </a:r>
          <a:r>
            <a:rPr lang="uk-UA" sz="1100" dirty="0" err="1" smtClean="0"/>
            <a:t>нерух</a:t>
          </a:r>
          <a:r>
            <a:rPr lang="uk-UA" sz="1100" dirty="0" smtClean="0"/>
            <a:t> некомерційного призначення </a:t>
          </a:r>
          <a:r>
            <a:rPr lang="uk-UA" sz="1100" dirty="0" err="1" smtClean="0"/>
            <a:t>фіз.осіб</a:t>
          </a:r>
          <a:r>
            <a:rPr lang="uk-UA" sz="1100" dirty="0" smtClean="0"/>
            <a:t> в межах присадибних ділянок; житлова учасників АТО, членів сімей на період служби, захисні споруди, </a:t>
          </a:r>
          <a:endParaRPr lang="uk-UA" sz="1100" dirty="0"/>
        </a:p>
      </dgm:t>
    </dgm:pt>
    <dgm:pt modelId="{2C0F361F-6314-423B-A403-904FE56215F6}" type="parTrans" cxnId="{51C7B58F-11DE-42B1-9A40-C7C7A6D999F5}">
      <dgm:prSet/>
      <dgm:spPr/>
      <dgm:t>
        <a:bodyPr/>
        <a:lstStyle/>
        <a:p>
          <a:endParaRPr lang="uk-UA"/>
        </a:p>
      </dgm:t>
    </dgm:pt>
    <dgm:pt modelId="{CA2FD65B-EF7A-42ED-B311-A82A3FD2866D}" type="sibTrans" cxnId="{51C7B58F-11DE-42B1-9A40-C7C7A6D999F5}">
      <dgm:prSet/>
      <dgm:spPr/>
      <dgm:t>
        <a:bodyPr/>
        <a:lstStyle/>
        <a:p>
          <a:endParaRPr lang="uk-UA"/>
        </a:p>
      </dgm:t>
    </dgm:pt>
    <dgm:pt modelId="{D92CB17D-DB1F-450C-BE0A-E23B34835B25}">
      <dgm:prSet custT="1"/>
      <dgm:spPr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215900"/>
          <a:bevelB w="120650" h="57150" prst="relaxedInset"/>
          <a:contourClr>
            <a:schemeClr val="bg1"/>
          </a:contourClr>
        </a:sp3d>
      </dgm:spPr>
      <dgm:t>
        <a:bodyPr/>
        <a:lstStyle/>
        <a:p>
          <a:pPr rtl="0"/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загальна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площа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об’єкта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житлової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та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нежитлової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нерухомості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, в тому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числі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його</a:t>
          </a:r>
          <a:r>
            <a:rPr kumimoji="0" lang="ru-RU" altLang="uk-UA" sz="1800" b="0" i="0" u="none" strike="noStrike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cap="none" normalizeH="0" baseline="0" dirty="0" err="1" smtClean="0">
              <a:ln/>
              <a:effectLst/>
              <a:latin typeface="Arial" pitchFamily="34" charset="0"/>
            </a:rPr>
            <a:t>часток</a:t>
          </a:r>
          <a:endParaRPr lang="uk-UA" sz="1800" dirty="0"/>
        </a:p>
      </dgm:t>
    </dgm:pt>
    <dgm:pt modelId="{FC25C441-CFEE-4A35-902F-35571879DC17}" type="parTrans" cxnId="{E251AC4E-3FCA-4A68-8E87-7FF610669211}">
      <dgm:prSet/>
      <dgm:spPr/>
      <dgm:t>
        <a:bodyPr/>
        <a:lstStyle/>
        <a:p>
          <a:endParaRPr lang="uk-UA"/>
        </a:p>
      </dgm:t>
    </dgm:pt>
    <dgm:pt modelId="{8794A6C6-84DF-489F-A2F2-B8A4C848C126}" type="sibTrans" cxnId="{E251AC4E-3FCA-4A68-8E87-7FF610669211}">
      <dgm:prSet/>
      <dgm:spPr/>
      <dgm:t>
        <a:bodyPr/>
        <a:lstStyle/>
        <a:p>
          <a:endParaRPr lang="uk-UA"/>
        </a:p>
      </dgm:t>
    </dgm:pt>
    <dgm:pt modelId="{B74737D6-EA0D-4E02-8F58-919B323691F4}">
      <dgm:prSet custT="1"/>
      <dgm:spPr/>
      <dgm:t>
        <a:bodyPr/>
        <a:lstStyle/>
        <a:p>
          <a:r>
            <a:rPr lang="uk-UA" sz="1400" b="1" dirty="0" smtClean="0"/>
            <a:t>0,5% мін з/п</a:t>
          </a:r>
        </a:p>
        <a:p>
          <a:endParaRPr lang="uk-UA" sz="1000" dirty="0"/>
        </a:p>
      </dgm:t>
    </dgm:pt>
    <dgm:pt modelId="{ECD9D1DA-4420-4E6C-9D0D-8523B5277B20}" type="parTrans" cxnId="{38F628E2-24EF-431E-99A4-B85C495433E1}">
      <dgm:prSet/>
      <dgm:spPr/>
      <dgm:t>
        <a:bodyPr/>
        <a:lstStyle/>
        <a:p>
          <a:endParaRPr lang="uk-UA"/>
        </a:p>
      </dgm:t>
    </dgm:pt>
    <dgm:pt modelId="{D0FD71B7-CFE0-4FEF-B2FD-4930CB6EE79E}" type="sibTrans" cxnId="{38F628E2-24EF-431E-99A4-B85C495433E1}">
      <dgm:prSet/>
      <dgm:spPr/>
      <dgm:t>
        <a:bodyPr/>
        <a:lstStyle/>
        <a:p>
          <a:endParaRPr lang="uk-UA"/>
        </a:p>
      </dgm:t>
    </dgm:pt>
    <dgm:pt modelId="{40EC6EDF-372D-435C-8268-CD2F39FC9A2A}" type="pres">
      <dgm:prSet presAssocID="{05372950-FE96-4058-8617-305C96950E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0885DEE-5E35-424E-BCFB-7297709EF71D}" type="pres">
      <dgm:prSet presAssocID="{F5CA75B7-2D01-4B9D-A51E-C3AA9029125D}" presName="horFlow" presStyleCnt="0"/>
      <dgm:spPr/>
      <dgm:t>
        <a:bodyPr/>
        <a:lstStyle/>
        <a:p>
          <a:endParaRPr lang="uk-UA"/>
        </a:p>
      </dgm:t>
    </dgm:pt>
    <dgm:pt modelId="{B8526A86-251B-4E59-8EEF-02CAF5B33D62}" type="pres">
      <dgm:prSet presAssocID="{F5CA75B7-2D01-4B9D-A51E-C3AA9029125D}" presName="bigChev" presStyleLbl="node1" presStyleIdx="0" presStyleCnt="3" custLinFactNeighborX="-656" custLinFactNeighborY="-2662"/>
      <dgm:spPr/>
      <dgm:t>
        <a:bodyPr/>
        <a:lstStyle/>
        <a:p>
          <a:endParaRPr lang="uk-UA"/>
        </a:p>
      </dgm:t>
    </dgm:pt>
    <dgm:pt modelId="{776B9620-97DB-4C76-9CA2-1BE53BA589F4}" type="pres">
      <dgm:prSet presAssocID="{FC25C441-CFEE-4A35-902F-35571879DC17}" presName="parTrans" presStyleCnt="0"/>
      <dgm:spPr/>
      <dgm:t>
        <a:bodyPr/>
        <a:lstStyle/>
        <a:p>
          <a:endParaRPr lang="uk-UA"/>
        </a:p>
      </dgm:t>
    </dgm:pt>
    <dgm:pt modelId="{98F69F6A-01E1-4BBD-866D-034257CFEAEB}" type="pres">
      <dgm:prSet presAssocID="{D92CB17D-DB1F-450C-BE0A-E23B34835B25}" presName="node" presStyleLbl="alignAccFollowNode1" presStyleIdx="0" presStyleCnt="5" custScaleX="388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F27E82-3113-4EF6-B8F8-75FE56D0FD26}" type="pres">
      <dgm:prSet presAssocID="{F5CA75B7-2D01-4B9D-A51E-C3AA9029125D}" presName="vSp" presStyleCnt="0"/>
      <dgm:spPr/>
      <dgm:t>
        <a:bodyPr/>
        <a:lstStyle/>
        <a:p>
          <a:endParaRPr lang="uk-UA"/>
        </a:p>
      </dgm:t>
    </dgm:pt>
    <dgm:pt modelId="{6D6AB7B4-3707-460D-AAE8-13F1B0749B58}" type="pres">
      <dgm:prSet presAssocID="{492A2D0B-F91E-4B1E-B9ED-E4240F5A1B06}" presName="horFlow" presStyleCnt="0"/>
      <dgm:spPr/>
      <dgm:t>
        <a:bodyPr/>
        <a:lstStyle/>
        <a:p>
          <a:endParaRPr lang="uk-UA"/>
        </a:p>
      </dgm:t>
    </dgm:pt>
    <dgm:pt modelId="{0C937DE4-5DCE-4A46-8665-CA30F91ACB61}" type="pres">
      <dgm:prSet presAssocID="{492A2D0B-F91E-4B1E-B9ED-E4240F5A1B06}" presName="bigChev" presStyleLbl="node1" presStyleIdx="1" presStyleCnt="3"/>
      <dgm:spPr/>
      <dgm:t>
        <a:bodyPr/>
        <a:lstStyle/>
        <a:p>
          <a:endParaRPr lang="uk-UA"/>
        </a:p>
      </dgm:t>
    </dgm:pt>
    <dgm:pt modelId="{5E7B0B39-5D52-47FA-932D-737BFEBE5767}" type="pres">
      <dgm:prSet presAssocID="{4F70B56A-9C13-4BF5-9D61-AE0B4414BFF6}" presName="parTrans" presStyleCnt="0"/>
      <dgm:spPr/>
      <dgm:t>
        <a:bodyPr/>
        <a:lstStyle/>
        <a:p>
          <a:endParaRPr lang="uk-UA"/>
        </a:p>
      </dgm:t>
    </dgm:pt>
    <dgm:pt modelId="{6AA1A5F0-4164-4761-A5FD-A7DC8669C32D}" type="pres">
      <dgm:prSet presAssocID="{AE5593F9-B352-4B99-A196-2216830132E6}" presName="node" presStyleLbl="alignAccFollowNode1" presStyleIdx="1" presStyleCnt="5" custScaleX="1659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976A36-E99B-4FC5-A988-78EFAE40450F}" type="pres">
      <dgm:prSet presAssocID="{2DF478A2-9AA5-4E13-89E0-21595A41198B}" presName="sibTrans" presStyleCnt="0"/>
      <dgm:spPr/>
      <dgm:t>
        <a:bodyPr/>
        <a:lstStyle/>
        <a:p>
          <a:endParaRPr lang="uk-UA"/>
        </a:p>
      </dgm:t>
    </dgm:pt>
    <dgm:pt modelId="{31E20BD8-9C76-4420-96FC-D72F10AE470C}" type="pres">
      <dgm:prSet presAssocID="{B74737D6-EA0D-4E02-8F58-919B323691F4}" presName="node" presStyleLbl="alignAccFollowNode1" presStyleIdx="2" presStyleCnt="5" custScaleX="2047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20228-1251-47C5-9039-30177C4BF631}" type="pres">
      <dgm:prSet presAssocID="{492A2D0B-F91E-4B1E-B9ED-E4240F5A1B06}" presName="vSp" presStyleCnt="0"/>
      <dgm:spPr/>
      <dgm:t>
        <a:bodyPr/>
        <a:lstStyle/>
        <a:p>
          <a:endParaRPr lang="uk-UA"/>
        </a:p>
      </dgm:t>
    </dgm:pt>
    <dgm:pt modelId="{A9B2FC58-BD56-4199-8D54-E0B143555614}" type="pres">
      <dgm:prSet presAssocID="{3F458BA3-6DEA-4C5F-98AD-2E47CBC816EA}" presName="horFlow" presStyleCnt="0"/>
      <dgm:spPr/>
      <dgm:t>
        <a:bodyPr/>
        <a:lstStyle/>
        <a:p>
          <a:endParaRPr lang="uk-UA"/>
        </a:p>
      </dgm:t>
    </dgm:pt>
    <dgm:pt modelId="{3AFA58F5-0D34-4572-BCC1-D1C670B350DA}" type="pres">
      <dgm:prSet presAssocID="{3F458BA3-6DEA-4C5F-98AD-2E47CBC816EA}" presName="bigChev" presStyleLbl="node1" presStyleIdx="2" presStyleCnt="3"/>
      <dgm:spPr/>
      <dgm:t>
        <a:bodyPr/>
        <a:lstStyle/>
        <a:p>
          <a:endParaRPr lang="uk-UA"/>
        </a:p>
      </dgm:t>
    </dgm:pt>
    <dgm:pt modelId="{DC5EEF40-BA3F-44E4-AC33-3181729B49E1}" type="pres">
      <dgm:prSet presAssocID="{83550502-D0DA-45B3-BE72-31E96ADF3AB4}" presName="parTrans" presStyleCnt="0"/>
      <dgm:spPr/>
      <dgm:t>
        <a:bodyPr/>
        <a:lstStyle/>
        <a:p>
          <a:endParaRPr lang="uk-UA"/>
        </a:p>
      </dgm:t>
    </dgm:pt>
    <dgm:pt modelId="{3B34D375-FE0E-4F95-81EB-208F939E61A6}" type="pres">
      <dgm:prSet presAssocID="{6C8DF65F-74AD-43D6-8A4B-1B584711C917}" presName="node" presStyleLbl="alignAccFollowNode1" presStyleIdx="3" presStyleCnt="5" custScaleX="1716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780827-FE08-4A9D-B14C-064F86BD6D13}" type="pres">
      <dgm:prSet presAssocID="{B4C63FDC-B27F-49A1-A657-0032FAAE06FC}" presName="sibTrans" presStyleCnt="0"/>
      <dgm:spPr/>
      <dgm:t>
        <a:bodyPr/>
        <a:lstStyle/>
        <a:p>
          <a:endParaRPr lang="uk-UA"/>
        </a:p>
      </dgm:t>
    </dgm:pt>
    <dgm:pt modelId="{20EAC127-DC2D-4979-B908-2A62B841E383}" type="pres">
      <dgm:prSet presAssocID="{923C5406-7906-4F00-B744-6CC4C162B38C}" presName="node" presStyleLbl="alignAccFollowNode1" presStyleIdx="4" presStyleCnt="5" custScaleX="2353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26B7B7-AB10-4674-98F9-6C9F999FAF07}" type="presOf" srcId="{AE5593F9-B352-4B99-A196-2216830132E6}" destId="{6AA1A5F0-4164-4761-A5FD-A7DC8669C32D}" srcOrd="0" destOrd="0" presId="urn:microsoft.com/office/officeart/2005/8/layout/lProcess3"/>
    <dgm:cxn modelId="{F7A5D298-E966-4B48-83C2-EC5BAA4EA559}" srcId="{05372950-FE96-4058-8617-305C96950E89}" destId="{492A2D0B-F91E-4B1E-B9ED-E4240F5A1B06}" srcOrd="1" destOrd="0" parTransId="{2728B34A-0B30-49CC-9E8F-1D2FE5453547}" sibTransId="{74E7AC21-B47F-401D-B465-7B5FC9768D81}"/>
    <dgm:cxn modelId="{9F5F7133-5761-4413-9002-CB29F4E71EF1}" type="presOf" srcId="{923C5406-7906-4F00-B744-6CC4C162B38C}" destId="{20EAC127-DC2D-4979-B908-2A62B841E383}" srcOrd="0" destOrd="0" presId="urn:microsoft.com/office/officeart/2005/8/layout/lProcess3"/>
    <dgm:cxn modelId="{6067C9A5-792B-41B8-AF5F-D259648EC96A}" type="presOf" srcId="{492A2D0B-F91E-4B1E-B9ED-E4240F5A1B06}" destId="{0C937DE4-5DCE-4A46-8665-CA30F91ACB61}" srcOrd="0" destOrd="0" presId="urn:microsoft.com/office/officeart/2005/8/layout/lProcess3"/>
    <dgm:cxn modelId="{F8847B7A-7EF2-4FA0-BA82-F7BA596205B5}" type="presOf" srcId="{6C8DF65F-74AD-43D6-8A4B-1B584711C917}" destId="{3B34D375-FE0E-4F95-81EB-208F939E61A6}" srcOrd="0" destOrd="0" presId="urn:microsoft.com/office/officeart/2005/8/layout/lProcess3"/>
    <dgm:cxn modelId="{E251AC4E-3FCA-4A68-8E87-7FF610669211}" srcId="{F5CA75B7-2D01-4B9D-A51E-C3AA9029125D}" destId="{D92CB17D-DB1F-450C-BE0A-E23B34835B25}" srcOrd="0" destOrd="0" parTransId="{FC25C441-CFEE-4A35-902F-35571879DC17}" sibTransId="{8794A6C6-84DF-489F-A2F2-B8A4C848C126}"/>
    <dgm:cxn modelId="{51C7B58F-11DE-42B1-9A40-C7C7A6D999F5}" srcId="{3F458BA3-6DEA-4C5F-98AD-2E47CBC816EA}" destId="{923C5406-7906-4F00-B744-6CC4C162B38C}" srcOrd="1" destOrd="0" parTransId="{2C0F361F-6314-423B-A403-904FE56215F6}" sibTransId="{CA2FD65B-EF7A-42ED-B311-A82A3FD2866D}"/>
    <dgm:cxn modelId="{CCB38D34-7556-403E-B911-529945DFE445}" srcId="{492A2D0B-F91E-4B1E-B9ED-E4240F5A1B06}" destId="{AE5593F9-B352-4B99-A196-2216830132E6}" srcOrd="0" destOrd="0" parTransId="{4F70B56A-9C13-4BF5-9D61-AE0B4414BFF6}" sibTransId="{2DF478A2-9AA5-4E13-89E0-21595A41198B}"/>
    <dgm:cxn modelId="{97403B8E-8CB2-410E-BA00-A0A6705B3796}" type="presOf" srcId="{05372950-FE96-4058-8617-305C96950E89}" destId="{40EC6EDF-372D-435C-8268-CD2F39FC9A2A}" srcOrd="0" destOrd="0" presId="urn:microsoft.com/office/officeart/2005/8/layout/lProcess3"/>
    <dgm:cxn modelId="{B8F524C7-4CC1-454C-9992-21D38E453983}" type="presOf" srcId="{B74737D6-EA0D-4E02-8F58-919B323691F4}" destId="{31E20BD8-9C76-4420-96FC-D72F10AE470C}" srcOrd="0" destOrd="0" presId="urn:microsoft.com/office/officeart/2005/8/layout/lProcess3"/>
    <dgm:cxn modelId="{433E9FA4-6AAE-464B-B0E2-9B8A4615FBE8}" srcId="{3F458BA3-6DEA-4C5F-98AD-2E47CBC816EA}" destId="{6C8DF65F-74AD-43D6-8A4B-1B584711C917}" srcOrd="0" destOrd="0" parTransId="{83550502-D0DA-45B3-BE72-31E96ADF3AB4}" sibTransId="{B4C63FDC-B27F-49A1-A657-0032FAAE06FC}"/>
    <dgm:cxn modelId="{F4CB2B0A-2870-4ED7-9D59-C5AA62FCD6D4}" srcId="{05372950-FE96-4058-8617-305C96950E89}" destId="{F5CA75B7-2D01-4B9D-A51E-C3AA9029125D}" srcOrd="0" destOrd="0" parTransId="{56F27EFE-FC35-4ECB-880B-DE6723D1C19E}" sibTransId="{9EDF9797-66BE-4657-AA5F-666DB6ADF5D5}"/>
    <dgm:cxn modelId="{BADD574F-9E36-433F-8064-9DD0566286CC}" type="presOf" srcId="{F5CA75B7-2D01-4B9D-A51E-C3AA9029125D}" destId="{B8526A86-251B-4E59-8EEF-02CAF5B33D62}" srcOrd="0" destOrd="0" presId="urn:microsoft.com/office/officeart/2005/8/layout/lProcess3"/>
    <dgm:cxn modelId="{519F39CB-DCBB-4DCB-8EFB-5025C39D9022}" srcId="{05372950-FE96-4058-8617-305C96950E89}" destId="{3F458BA3-6DEA-4C5F-98AD-2E47CBC816EA}" srcOrd="2" destOrd="0" parTransId="{EBB5B4AD-FBAD-45E5-BCBA-65C517435D8A}" sibTransId="{409ADBC8-E56A-484E-B23F-F9D8F3283802}"/>
    <dgm:cxn modelId="{38F628E2-24EF-431E-99A4-B85C495433E1}" srcId="{492A2D0B-F91E-4B1E-B9ED-E4240F5A1B06}" destId="{B74737D6-EA0D-4E02-8F58-919B323691F4}" srcOrd="1" destOrd="0" parTransId="{ECD9D1DA-4420-4E6C-9D0D-8523B5277B20}" sibTransId="{D0FD71B7-CFE0-4FEF-B2FD-4930CB6EE79E}"/>
    <dgm:cxn modelId="{9BE101FE-70ED-4BE8-860B-59852E2CB6BD}" type="presOf" srcId="{D92CB17D-DB1F-450C-BE0A-E23B34835B25}" destId="{98F69F6A-01E1-4BBD-866D-034257CFEAEB}" srcOrd="0" destOrd="0" presId="urn:microsoft.com/office/officeart/2005/8/layout/lProcess3"/>
    <dgm:cxn modelId="{2C3BD849-04D7-45AE-9846-AB0B87BDA5F3}" type="presOf" srcId="{3F458BA3-6DEA-4C5F-98AD-2E47CBC816EA}" destId="{3AFA58F5-0D34-4572-BCC1-D1C670B350DA}" srcOrd="0" destOrd="0" presId="urn:microsoft.com/office/officeart/2005/8/layout/lProcess3"/>
    <dgm:cxn modelId="{C4D9A982-53D5-48F3-ABD9-4BA139F6999F}" type="presParOf" srcId="{40EC6EDF-372D-435C-8268-CD2F39FC9A2A}" destId="{70885DEE-5E35-424E-BCFB-7297709EF71D}" srcOrd="0" destOrd="0" presId="urn:microsoft.com/office/officeart/2005/8/layout/lProcess3"/>
    <dgm:cxn modelId="{CB8D1FE0-2ED3-4567-BF93-BB9D2214519D}" type="presParOf" srcId="{70885DEE-5E35-424E-BCFB-7297709EF71D}" destId="{B8526A86-251B-4E59-8EEF-02CAF5B33D62}" srcOrd="0" destOrd="0" presId="urn:microsoft.com/office/officeart/2005/8/layout/lProcess3"/>
    <dgm:cxn modelId="{4DB699A0-C545-492A-9B97-6CB5C28AE78E}" type="presParOf" srcId="{70885DEE-5E35-424E-BCFB-7297709EF71D}" destId="{776B9620-97DB-4C76-9CA2-1BE53BA589F4}" srcOrd="1" destOrd="0" presId="urn:microsoft.com/office/officeart/2005/8/layout/lProcess3"/>
    <dgm:cxn modelId="{37067FEC-0EFF-4370-B9B3-7947C3A76558}" type="presParOf" srcId="{70885DEE-5E35-424E-BCFB-7297709EF71D}" destId="{98F69F6A-01E1-4BBD-866D-034257CFEAEB}" srcOrd="2" destOrd="0" presId="urn:microsoft.com/office/officeart/2005/8/layout/lProcess3"/>
    <dgm:cxn modelId="{C2F11B0E-0F00-4689-95B1-F9B443940056}" type="presParOf" srcId="{40EC6EDF-372D-435C-8268-CD2F39FC9A2A}" destId="{58F27E82-3113-4EF6-B8F8-75FE56D0FD26}" srcOrd="1" destOrd="0" presId="urn:microsoft.com/office/officeart/2005/8/layout/lProcess3"/>
    <dgm:cxn modelId="{C3B21B85-715B-4F3C-AB41-DC402E22BDB4}" type="presParOf" srcId="{40EC6EDF-372D-435C-8268-CD2F39FC9A2A}" destId="{6D6AB7B4-3707-460D-AAE8-13F1B0749B58}" srcOrd="2" destOrd="0" presId="urn:microsoft.com/office/officeart/2005/8/layout/lProcess3"/>
    <dgm:cxn modelId="{4B8F2A02-B080-45A8-BEC7-9352EE1F86F7}" type="presParOf" srcId="{6D6AB7B4-3707-460D-AAE8-13F1B0749B58}" destId="{0C937DE4-5DCE-4A46-8665-CA30F91ACB61}" srcOrd="0" destOrd="0" presId="urn:microsoft.com/office/officeart/2005/8/layout/lProcess3"/>
    <dgm:cxn modelId="{80508866-425D-48C1-ACF0-C6B7169EA4D8}" type="presParOf" srcId="{6D6AB7B4-3707-460D-AAE8-13F1B0749B58}" destId="{5E7B0B39-5D52-47FA-932D-737BFEBE5767}" srcOrd="1" destOrd="0" presId="urn:microsoft.com/office/officeart/2005/8/layout/lProcess3"/>
    <dgm:cxn modelId="{9599DF19-55B1-44BF-BC95-5A77067B12CC}" type="presParOf" srcId="{6D6AB7B4-3707-460D-AAE8-13F1B0749B58}" destId="{6AA1A5F0-4164-4761-A5FD-A7DC8669C32D}" srcOrd="2" destOrd="0" presId="urn:microsoft.com/office/officeart/2005/8/layout/lProcess3"/>
    <dgm:cxn modelId="{39333687-8E65-4658-A66D-91DC86813360}" type="presParOf" srcId="{6D6AB7B4-3707-460D-AAE8-13F1B0749B58}" destId="{A8976A36-E99B-4FC5-A988-78EFAE40450F}" srcOrd="3" destOrd="0" presId="urn:microsoft.com/office/officeart/2005/8/layout/lProcess3"/>
    <dgm:cxn modelId="{227DF4D4-D414-4BEC-BAEF-1DA27BCC7B03}" type="presParOf" srcId="{6D6AB7B4-3707-460D-AAE8-13F1B0749B58}" destId="{31E20BD8-9C76-4420-96FC-D72F10AE470C}" srcOrd="4" destOrd="0" presId="urn:microsoft.com/office/officeart/2005/8/layout/lProcess3"/>
    <dgm:cxn modelId="{1FEDB357-7E27-472F-B4CD-1AA90F749675}" type="presParOf" srcId="{40EC6EDF-372D-435C-8268-CD2F39FC9A2A}" destId="{7AB20228-1251-47C5-9039-30177C4BF631}" srcOrd="3" destOrd="0" presId="urn:microsoft.com/office/officeart/2005/8/layout/lProcess3"/>
    <dgm:cxn modelId="{36EC1FF8-F148-48E4-9A47-6FAD0AB769B9}" type="presParOf" srcId="{40EC6EDF-372D-435C-8268-CD2F39FC9A2A}" destId="{A9B2FC58-BD56-4199-8D54-E0B143555614}" srcOrd="4" destOrd="0" presId="urn:microsoft.com/office/officeart/2005/8/layout/lProcess3"/>
    <dgm:cxn modelId="{42EC70C1-5A0B-45E5-89E1-17B6E0567AEE}" type="presParOf" srcId="{A9B2FC58-BD56-4199-8D54-E0B143555614}" destId="{3AFA58F5-0D34-4572-BCC1-D1C670B350DA}" srcOrd="0" destOrd="0" presId="urn:microsoft.com/office/officeart/2005/8/layout/lProcess3"/>
    <dgm:cxn modelId="{C1A199C2-F6ED-4059-B7F8-5EA05D6C43FD}" type="presParOf" srcId="{A9B2FC58-BD56-4199-8D54-E0B143555614}" destId="{DC5EEF40-BA3F-44E4-AC33-3181729B49E1}" srcOrd="1" destOrd="0" presId="urn:microsoft.com/office/officeart/2005/8/layout/lProcess3"/>
    <dgm:cxn modelId="{ECF2552A-860E-4EAF-A78F-4B79A61D6D5E}" type="presParOf" srcId="{A9B2FC58-BD56-4199-8D54-E0B143555614}" destId="{3B34D375-FE0E-4F95-81EB-208F939E61A6}" srcOrd="2" destOrd="0" presId="urn:microsoft.com/office/officeart/2005/8/layout/lProcess3"/>
    <dgm:cxn modelId="{9B47E2E2-F7AC-46CD-9150-C46CDEF49352}" type="presParOf" srcId="{A9B2FC58-BD56-4199-8D54-E0B143555614}" destId="{46780827-FE08-4A9D-B14C-064F86BD6D13}" srcOrd="3" destOrd="0" presId="urn:microsoft.com/office/officeart/2005/8/layout/lProcess3"/>
    <dgm:cxn modelId="{90578659-6958-41CC-8509-3053FB064122}" type="presParOf" srcId="{A9B2FC58-BD56-4199-8D54-E0B143555614}" destId="{20EAC127-DC2D-4979-B908-2A62B841E38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факт 2017 рік – 25,4  млн.грн.</a:t>
          </a:r>
          <a:endParaRPr lang="uk-UA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smtClean="0"/>
            <a:t>юридичні особи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BF229399-1E80-4F0C-91B8-AFDF4A14407E}">
      <dgm:prSet phldrT="[Текст]"/>
      <dgm:spPr/>
      <dgm:t>
        <a:bodyPr/>
        <a:lstStyle/>
        <a:p>
          <a:r>
            <a:rPr lang="uk-UA" b="1" smtClean="0"/>
            <a:t>житлова</a:t>
          </a:r>
          <a:endParaRPr lang="uk-UA" b="1" dirty="0"/>
        </a:p>
      </dgm:t>
    </dgm:pt>
    <dgm:pt modelId="{4DEA27D8-154B-4062-88D2-B7B828B11A65}" type="parTrans" cxnId="{6FEBAF8D-383E-4730-90F1-018FFFACC799}">
      <dgm:prSet/>
      <dgm:spPr/>
      <dgm:t>
        <a:bodyPr/>
        <a:lstStyle/>
        <a:p>
          <a:endParaRPr lang="uk-UA"/>
        </a:p>
      </dgm:t>
    </dgm:pt>
    <dgm:pt modelId="{F63C1C45-A9A3-4D7B-9DB3-9E89A9439B0E}" type="sibTrans" cxnId="{6FEBAF8D-383E-4730-90F1-018FFFACC799}">
      <dgm:prSet/>
      <dgm:spPr/>
      <dgm:t>
        <a:bodyPr/>
        <a:lstStyle/>
        <a:p>
          <a:endParaRPr lang="uk-UA"/>
        </a:p>
      </dgm:t>
    </dgm:pt>
    <dgm:pt modelId="{9CB2BD99-B0DE-47E4-AD9B-D829C52D684B}">
      <dgm:prSet phldrT="[Текст]"/>
      <dgm:spPr/>
      <dgm:t>
        <a:bodyPr/>
        <a:lstStyle/>
        <a:p>
          <a:r>
            <a:rPr lang="uk-UA" b="1" smtClean="0"/>
            <a:t>нежитлова</a:t>
          </a:r>
          <a:endParaRPr lang="uk-UA" b="1" dirty="0"/>
        </a:p>
      </dgm:t>
    </dgm:pt>
    <dgm:pt modelId="{EC582292-C264-4C63-9D98-674ADFF386EA}" type="parTrans" cxnId="{8E2A0E5C-29A3-481A-8083-5803EEB30CA0}">
      <dgm:prSet/>
      <dgm:spPr/>
      <dgm:t>
        <a:bodyPr/>
        <a:lstStyle/>
        <a:p>
          <a:endParaRPr lang="uk-UA"/>
        </a:p>
      </dgm:t>
    </dgm:pt>
    <dgm:pt modelId="{55899CB0-59A6-4A9A-9C76-BDA04F2E7EA8}" type="sibTrans" cxnId="{8E2A0E5C-29A3-481A-8083-5803EEB30CA0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smtClean="0"/>
            <a:t>фізичні особи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BB733684-4724-446E-82FD-BD3EC4473A49}">
      <dgm:prSet phldrT="[Текст]"/>
      <dgm:spPr/>
      <dgm:t>
        <a:bodyPr/>
        <a:lstStyle/>
        <a:p>
          <a:r>
            <a:rPr lang="uk-UA" b="1" smtClean="0"/>
            <a:t>житлова</a:t>
          </a:r>
          <a:endParaRPr lang="uk-UA" b="1" dirty="0"/>
        </a:p>
      </dgm:t>
    </dgm:pt>
    <dgm:pt modelId="{9EECF85C-6093-49D8-867C-1374B1F2E583}" type="parTrans" cxnId="{180B1388-2379-497C-BE0D-0E454CE60E29}">
      <dgm:prSet/>
      <dgm:spPr/>
      <dgm:t>
        <a:bodyPr/>
        <a:lstStyle/>
        <a:p>
          <a:endParaRPr lang="uk-UA"/>
        </a:p>
      </dgm:t>
    </dgm:pt>
    <dgm:pt modelId="{88AA8818-46B1-4EA2-9ABD-36152AF34689}" type="sibTrans" cxnId="{180B1388-2379-497C-BE0D-0E454CE60E29}">
      <dgm:prSet/>
      <dgm:spPr/>
      <dgm:t>
        <a:bodyPr/>
        <a:lstStyle/>
        <a:p>
          <a:endParaRPr lang="uk-UA"/>
        </a:p>
      </dgm:t>
    </dgm:pt>
    <dgm:pt modelId="{94BB25E4-439D-4B90-B854-C4014408139C}">
      <dgm:prSet/>
      <dgm:spPr/>
      <dgm:t>
        <a:bodyPr/>
        <a:lstStyle/>
        <a:p>
          <a:r>
            <a:rPr lang="uk-UA" b="1" dirty="0" smtClean="0"/>
            <a:t>нежитлова</a:t>
          </a:r>
          <a:endParaRPr lang="uk-UA" b="1" dirty="0"/>
        </a:p>
      </dgm:t>
    </dgm:pt>
    <dgm:pt modelId="{EF66168A-0450-4D28-AECB-23EC1935FC73}" type="parTrans" cxnId="{399EB6B0-E5D2-4F28-82A3-9ABDA0984825}">
      <dgm:prSet/>
      <dgm:spPr/>
      <dgm:t>
        <a:bodyPr/>
        <a:lstStyle/>
        <a:p>
          <a:endParaRPr lang="uk-UA"/>
        </a:p>
      </dgm:t>
    </dgm:pt>
    <dgm:pt modelId="{FABD5C56-235F-4013-A147-F2C4E267773B}" type="sibTrans" cxnId="{399EB6B0-E5D2-4F28-82A3-9ABDA0984825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ru-RU" sz="1400" b="1" dirty="0" smtClean="0"/>
            <a:t>0,3</a:t>
          </a:r>
          <a:endParaRPr lang="uk-UA" sz="1400" b="1" dirty="0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9116AAFD-3D94-4196-9934-11D70EC02E4D}">
      <dgm:prSet custT="1"/>
      <dgm:spPr/>
      <dgm:t>
        <a:bodyPr/>
        <a:lstStyle/>
        <a:p>
          <a:r>
            <a:rPr lang="ru-RU" sz="1400" b="1" dirty="0" smtClean="0"/>
            <a:t>21,7</a:t>
          </a:r>
          <a:endParaRPr lang="uk-UA" sz="1400" b="1" dirty="0"/>
        </a:p>
      </dgm:t>
    </dgm:pt>
    <dgm:pt modelId="{8AE8D98D-DDA6-44FF-A988-5C49C56C125F}" type="parTrans" cxnId="{5BC1B305-E544-4BC1-9757-68C3976807BD}">
      <dgm:prSet/>
      <dgm:spPr/>
      <dgm:t>
        <a:bodyPr/>
        <a:lstStyle/>
        <a:p>
          <a:endParaRPr lang="uk-UA"/>
        </a:p>
      </dgm:t>
    </dgm:pt>
    <dgm:pt modelId="{37C81453-23BA-4611-9848-44B03552B02C}" type="sibTrans" cxnId="{5BC1B305-E544-4BC1-9757-68C3976807BD}">
      <dgm:prSet/>
      <dgm:spPr/>
      <dgm:t>
        <a:bodyPr/>
        <a:lstStyle/>
        <a:p>
          <a:endParaRPr lang="uk-UA"/>
        </a:p>
      </dgm:t>
    </dgm:pt>
    <dgm:pt modelId="{B8B97229-B2D8-4053-98A9-EF030BF26C78}">
      <dgm:prSet custT="1"/>
      <dgm:spPr/>
      <dgm:t>
        <a:bodyPr/>
        <a:lstStyle/>
        <a:p>
          <a:r>
            <a:rPr lang="ru-RU" sz="1400" b="1" dirty="0" smtClean="0"/>
            <a:t>1,2</a:t>
          </a:r>
          <a:endParaRPr lang="uk-UA" sz="1400" b="1" dirty="0"/>
        </a:p>
      </dgm:t>
    </dgm:pt>
    <dgm:pt modelId="{C82A26CF-18D1-430D-A116-328257C0D4FB}" type="parTrans" cxnId="{3A3232D6-6169-4006-983D-67BBC7EFB849}">
      <dgm:prSet/>
      <dgm:spPr/>
      <dgm:t>
        <a:bodyPr/>
        <a:lstStyle/>
        <a:p>
          <a:endParaRPr lang="uk-UA"/>
        </a:p>
      </dgm:t>
    </dgm:pt>
    <dgm:pt modelId="{67D39926-C59B-461D-8BEF-5A2A46F17B11}" type="sibTrans" cxnId="{3A3232D6-6169-4006-983D-67BBC7EFB849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ru-RU" sz="1400" b="1" dirty="0" smtClean="0"/>
            <a:t>2,2</a:t>
          </a:r>
          <a:endParaRPr lang="uk-UA" sz="1400" b="1" dirty="0" smtClean="0"/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98129736-76CC-4CB2-A2C9-B62422CA37A9}" type="pres">
      <dgm:prSet presAssocID="{BF229399-1E80-4F0C-91B8-AFDF4A14407E}" presName="vertThree" presStyleCnt="0"/>
      <dgm:spPr/>
      <dgm:t>
        <a:bodyPr/>
        <a:lstStyle/>
        <a:p>
          <a:endParaRPr lang="uk-UA"/>
        </a:p>
      </dgm:t>
    </dgm:pt>
    <dgm:pt modelId="{89755911-09B5-4A2C-9DFD-58E393ECB585}" type="pres">
      <dgm:prSet presAssocID="{BF229399-1E80-4F0C-91B8-AFDF4A14407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9A7176-7B6E-4D70-BCFA-7D586632C263}" type="pres">
      <dgm:prSet presAssocID="{BF229399-1E80-4F0C-91B8-AFDF4A14407E}" presName="parTransThree" presStyleCnt="0"/>
      <dgm:spPr/>
      <dgm:t>
        <a:bodyPr/>
        <a:lstStyle/>
        <a:p>
          <a:endParaRPr lang="uk-UA"/>
        </a:p>
      </dgm:t>
    </dgm:pt>
    <dgm:pt modelId="{A4CA24B3-8149-486A-9D78-6043F3B4E234}" type="pres">
      <dgm:prSet presAssocID="{BF229399-1E80-4F0C-91B8-AFDF4A14407E}" presName="horzThree" presStyleCnt="0"/>
      <dgm:spPr/>
      <dgm:t>
        <a:bodyPr/>
        <a:lstStyle/>
        <a:p>
          <a:endParaRPr lang="uk-UA"/>
        </a:p>
      </dgm:t>
    </dgm:pt>
    <dgm:pt modelId="{B8AD0BE9-673A-4F25-8E55-044F89C29415}" type="pres">
      <dgm:prSet presAssocID="{834F9EB4-9066-4960-B499-8C6D39D36945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EF7E28-457F-4AA2-BFA5-40513989D0EB}" type="pres">
      <dgm:prSet presAssocID="{834F9EB4-9066-4960-B499-8C6D39D36945}" presName="txFour" presStyleLbl="node4" presStyleIdx="0" presStyleCnt="4" custLinFactNeighborX="-7602" custLinFactNeighborY="19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1952F0-5FCB-4002-8E8B-95E691BA1539}" type="pres">
      <dgm:prSet presAssocID="{834F9EB4-9066-4960-B499-8C6D39D36945}" presName="horzFour" presStyleCnt="0"/>
      <dgm:spPr/>
      <dgm:t>
        <a:bodyPr/>
        <a:lstStyle/>
        <a:p>
          <a:endParaRPr lang="uk-UA"/>
        </a:p>
      </dgm:t>
    </dgm:pt>
    <dgm:pt modelId="{4F0D5364-3686-4B9D-89F1-7B23C7C0E757}" type="pres">
      <dgm:prSet presAssocID="{F63C1C45-A9A3-4D7B-9DB3-9E89A9439B0E}" presName="sibSpaceThree" presStyleCnt="0"/>
      <dgm:spPr/>
      <dgm:t>
        <a:bodyPr/>
        <a:lstStyle/>
        <a:p>
          <a:endParaRPr lang="uk-UA"/>
        </a:p>
      </dgm:t>
    </dgm:pt>
    <dgm:pt modelId="{8D7C01CC-064A-4966-9CE4-859180C5313A}" type="pres">
      <dgm:prSet presAssocID="{9CB2BD99-B0DE-47E4-AD9B-D829C52D684B}" presName="vertThree" presStyleCnt="0"/>
      <dgm:spPr/>
      <dgm:t>
        <a:bodyPr/>
        <a:lstStyle/>
        <a:p>
          <a:endParaRPr lang="uk-UA"/>
        </a:p>
      </dgm:t>
    </dgm:pt>
    <dgm:pt modelId="{600D8955-E3E6-49B7-9F28-350A8997D6D7}" type="pres">
      <dgm:prSet presAssocID="{9CB2BD99-B0DE-47E4-AD9B-D829C52D684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5611B0-B2A0-4A14-9829-5519D9880D47}" type="pres">
      <dgm:prSet presAssocID="{9CB2BD99-B0DE-47E4-AD9B-D829C52D684B}" presName="parTransThree" presStyleCnt="0"/>
      <dgm:spPr/>
      <dgm:t>
        <a:bodyPr/>
        <a:lstStyle/>
        <a:p>
          <a:endParaRPr lang="uk-UA"/>
        </a:p>
      </dgm:t>
    </dgm:pt>
    <dgm:pt modelId="{1045EF50-8E5F-4A73-B27E-64279491ACFF}" type="pres">
      <dgm:prSet presAssocID="{9CB2BD99-B0DE-47E4-AD9B-D829C52D684B}" presName="horzThree" presStyleCnt="0"/>
      <dgm:spPr/>
      <dgm:t>
        <a:bodyPr/>
        <a:lstStyle/>
        <a:p>
          <a:endParaRPr lang="uk-UA"/>
        </a:p>
      </dgm:t>
    </dgm:pt>
    <dgm:pt modelId="{7818D96F-2E60-4421-9C05-976EFF663D33}" type="pres">
      <dgm:prSet presAssocID="{9116AAFD-3D94-4196-9934-11D70EC02E4D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72859E-00CE-451A-9184-662150965AC9}" type="pres">
      <dgm:prSet presAssocID="{9116AAFD-3D94-4196-9934-11D70EC02E4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DA58DB3-7260-44FA-8FED-AFA1D0DEE646}" type="pres">
      <dgm:prSet presAssocID="{9116AAFD-3D94-4196-9934-11D70EC02E4D}" presName="horzFour" presStyleCnt="0"/>
      <dgm:spPr/>
      <dgm:t>
        <a:bodyPr/>
        <a:lstStyle/>
        <a:p>
          <a:endParaRPr lang="uk-UA"/>
        </a:p>
      </dgm:t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6721971-AF09-46C0-BA2B-89652315F1C7}" type="pres">
      <dgm:prSet presAssocID="{BB733684-4724-446E-82FD-BD3EC4473A49}" presName="vertThree" presStyleCnt="0"/>
      <dgm:spPr/>
      <dgm:t>
        <a:bodyPr/>
        <a:lstStyle/>
        <a:p>
          <a:endParaRPr lang="uk-UA"/>
        </a:p>
      </dgm:t>
    </dgm:pt>
    <dgm:pt modelId="{6E4730F6-4B02-4D50-BAA6-15DED02C5ACB}" type="pres">
      <dgm:prSet presAssocID="{BB733684-4724-446E-82FD-BD3EC4473A4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2C7DB6-EA92-41AC-B796-6EB8985AF16A}" type="pres">
      <dgm:prSet presAssocID="{BB733684-4724-446E-82FD-BD3EC4473A49}" presName="parTransThree" presStyleCnt="0"/>
      <dgm:spPr/>
      <dgm:t>
        <a:bodyPr/>
        <a:lstStyle/>
        <a:p>
          <a:endParaRPr lang="uk-UA"/>
        </a:p>
      </dgm:t>
    </dgm:pt>
    <dgm:pt modelId="{80D243F2-CAFF-433C-AEAC-FD7C0F73B6A0}" type="pres">
      <dgm:prSet presAssocID="{BB733684-4724-446E-82FD-BD3EC4473A49}" presName="horzThree" presStyleCnt="0"/>
      <dgm:spPr/>
      <dgm:t>
        <a:bodyPr/>
        <a:lstStyle/>
        <a:p>
          <a:endParaRPr lang="uk-UA"/>
        </a:p>
      </dgm:t>
    </dgm:pt>
    <dgm:pt modelId="{1563C9FE-1920-4C65-BE41-DED9B13B5832}" type="pres">
      <dgm:prSet presAssocID="{B8B97229-B2D8-4053-98A9-EF030BF26C78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F70316-8E29-400D-931F-0CFCE1CF423D}" type="pres">
      <dgm:prSet presAssocID="{B8B97229-B2D8-4053-98A9-EF030BF26C7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2CF512-3175-48DD-AF0C-8AA2888C62FE}" type="pres">
      <dgm:prSet presAssocID="{B8B97229-B2D8-4053-98A9-EF030BF26C78}" presName="horzFour" presStyleCnt="0"/>
      <dgm:spPr/>
      <dgm:t>
        <a:bodyPr/>
        <a:lstStyle/>
        <a:p>
          <a:endParaRPr lang="uk-UA"/>
        </a:p>
      </dgm:t>
    </dgm:pt>
    <dgm:pt modelId="{4C072B9F-5102-41C5-972D-EA892B99A3AA}" type="pres">
      <dgm:prSet presAssocID="{88AA8818-46B1-4EA2-9ABD-36152AF34689}" presName="sibSpaceThree" presStyleCnt="0"/>
      <dgm:spPr/>
      <dgm:t>
        <a:bodyPr/>
        <a:lstStyle/>
        <a:p>
          <a:endParaRPr lang="uk-UA"/>
        </a:p>
      </dgm:t>
    </dgm:pt>
    <dgm:pt modelId="{25E61884-7941-4CF3-9952-A06BBBD2F38B}" type="pres">
      <dgm:prSet presAssocID="{94BB25E4-439D-4B90-B854-C4014408139C}" presName="vertThree" presStyleCnt="0"/>
      <dgm:spPr/>
      <dgm:t>
        <a:bodyPr/>
        <a:lstStyle/>
        <a:p>
          <a:endParaRPr lang="uk-UA"/>
        </a:p>
      </dgm:t>
    </dgm:pt>
    <dgm:pt modelId="{1947D7BA-DB6B-450D-8CB9-5C4C40DD9E36}" type="pres">
      <dgm:prSet presAssocID="{94BB25E4-439D-4B90-B854-C401440813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6944ED-2CA2-4248-BDFE-2E7F16C904D4}" type="pres">
      <dgm:prSet presAssocID="{94BB25E4-439D-4B90-B854-C4014408139C}" presName="parTransThree" presStyleCnt="0"/>
      <dgm:spPr/>
      <dgm:t>
        <a:bodyPr/>
        <a:lstStyle/>
        <a:p>
          <a:endParaRPr lang="uk-UA"/>
        </a:p>
      </dgm:t>
    </dgm:pt>
    <dgm:pt modelId="{07DB5CDE-20EF-46B9-A791-20AC5F321AEA}" type="pres">
      <dgm:prSet presAssocID="{94BB25E4-439D-4B90-B854-C4014408139C}" presName="horzThree" presStyleCnt="0"/>
      <dgm:spPr/>
      <dgm:t>
        <a:bodyPr/>
        <a:lstStyle/>
        <a:p>
          <a:endParaRPr lang="uk-UA"/>
        </a:p>
      </dgm:t>
    </dgm:pt>
    <dgm:pt modelId="{ABF6CC39-5CB1-486D-B05E-CCDEC58965D2}" type="pres">
      <dgm:prSet presAssocID="{535493A6-340D-49D9-A677-FE378CC16CC0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A5A16E-B6E2-4560-914E-1AD8C11C353A}" type="pres">
      <dgm:prSet presAssocID="{535493A6-340D-49D9-A677-FE378CC16CC0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E6E97F-D7B4-4ED9-9665-ED463E8F3338}" type="pres">
      <dgm:prSet presAssocID="{535493A6-340D-49D9-A677-FE378CC16CC0}" presName="horzFour" presStyleCnt="0"/>
      <dgm:spPr/>
      <dgm:t>
        <a:bodyPr/>
        <a:lstStyle/>
        <a:p>
          <a:endParaRPr lang="uk-UA"/>
        </a:p>
      </dgm:t>
    </dgm:pt>
  </dgm:ptLst>
  <dgm:cxnLst>
    <dgm:cxn modelId="{2D199A38-897F-47EE-82D8-D13CB1D2D6A7}" type="presOf" srcId="{BB733684-4724-446E-82FD-BD3EC4473A49}" destId="{6E4730F6-4B02-4D50-BAA6-15DED02C5ACB}" srcOrd="0" destOrd="0" presId="urn:microsoft.com/office/officeart/2005/8/layout/hierarchy4"/>
    <dgm:cxn modelId="{6FEBAF8D-383E-4730-90F1-018FFFACC799}" srcId="{62A8EB95-DE23-4433-B0B9-9D410F538055}" destId="{BF229399-1E80-4F0C-91B8-AFDF4A14407E}" srcOrd="0" destOrd="0" parTransId="{4DEA27D8-154B-4062-88D2-B7B828B11A65}" sibTransId="{F63C1C45-A9A3-4D7B-9DB3-9E89A9439B0E}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017EEB05-97D9-44CB-95E5-5D750A783AA0}" type="presOf" srcId="{BF229399-1E80-4F0C-91B8-AFDF4A14407E}" destId="{89755911-09B5-4A2C-9DFD-58E393ECB585}" srcOrd="0" destOrd="0" presId="urn:microsoft.com/office/officeart/2005/8/layout/hierarchy4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8E2A0E5C-29A3-481A-8083-5803EEB30CA0}" srcId="{62A8EB95-DE23-4433-B0B9-9D410F538055}" destId="{9CB2BD99-B0DE-47E4-AD9B-D829C52D684B}" srcOrd="1" destOrd="0" parTransId="{EC582292-C264-4C63-9D98-674ADFF386EA}" sibTransId="{55899CB0-59A6-4A9A-9C76-BDA04F2E7EA8}"/>
    <dgm:cxn modelId="{293FD1BE-EA6C-4A15-8541-97361BC88A72}" type="presOf" srcId="{176DB17E-7518-46DC-848D-6E08012F2396}" destId="{283DB0F0-5029-4505-81C8-4F7190FC7A48}" srcOrd="0" destOrd="0" presId="urn:microsoft.com/office/officeart/2005/8/layout/hierarchy4"/>
    <dgm:cxn modelId="{5B600D7F-DEB6-4AED-BCB2-205C0E5BEC86}" type="presOf" srcId="{94BB25E4-439D-4B90-B854-C4014408139C}" destId="{1947D7BA-DB6B-450D-8CB9-5C4C40DD9E36}" srcOrd="0" destOrd="0" presId="urn:microsoft.com/office/officeart/2005/8/layout/hierarchy4"/>
    <dgm:cxn modelId="{180B1388-2379-497C-BE0D-0E454CE60E29}" srcId="{5220F5CD-F20D-4EC6-825E-08E423B92CE2}" destId="{BB733684-4724-446E-82FD-BD3EC4473A49}" srcOrd="0" destOrd="0" parTransId="{9EECF85C-6093-49D8-867C-1374B1F2E583}" sibTransId="{88AA8818-46B1-4EA2-9ABD-36152AF34689}"/>
    <dgm:cxn modelId="{FF7D1EAC-5573-442A-8F39-897798D3FEDA}" type="presOf" srcId="{834F9EB4-9066-4960-B499-8C6D39D36945}" destId="{5FEF7E28-457F-4AA2-BFA5-40513989D0EB}" srcOrd="0" destOrd="0" presId="urn:microsoft.com/office/officeart/2005/8/layout/hierarchy4"/>
    <dgm:cxn modelId="{38E6CCB8-E824-4E1C-96BB-25232E4E2B77}" srcId="{94BB25E4-439D-4B90-B854-C4014408139C}" destId="{535493A6-340D-49D9-A677-FE378CC16CC0}" srcOrd="0" destOrd="0" parTransId="{D6C1227D-0079-43C7-943D-593C436B00DA}" sibTransId="{29ECD5C1-D125-41E4-A57B-1BDB8A929722}"/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DC354805-3441-41DD-97A0-CE3192AA1EDE}" type="presOf" srcId="{9CB2BD99-B0DE-47E4-AD9B-D829C52D684B}" destId="{600D8955-E3E6-49B7-9F28-350A8997D6D7}" srcOrd="0" destOrd="0" presId="urn:microsoft.com/office/officeart/2005/8/layout/hierarchy4"/>
    <dgm:cxn modelId="{2EB8899D-1383-4B55-8DF8-E60AE7F27E42}" type="presOf" srcId="{B8B97229-B2D8-4053-98A9-EF030BF26C78}" destId="{F2F70316-8E29-400D-931F-0CFCE1CF423D}" srcOrd="0" destOrd="0" presId="urn:microsoft.com/office/officeart/2005/8/layout/hierarchy4"/>
    <dgm:cxn modelId="{710E4870-0235-4264-98F3-48A3AFD5937C}" type="presOf" srcId="{9116AAFD-3D94-4196-9934-11D70EC02E4D}" destId="{6872859E-00CE-451A-9184-662150965AC9}" srcOrd="0" destOrd="0" presId="urn:microsoft.com/office/officeart/2005/8/layout/hierarchy4"/>
    <dgm:cxn modelId="{F74965D1-B7F8-4A60-9233-D74E60F6DC37}" type="presOf" srcId="{04F4B031-8C31-4C5B-B59E-7227437F4ACE}" destId="{45A17B06-C4D8-4E41-BC45-ED30420B37EA}" srcOrd="0" destOrd="0" presId="urn:microsoft.com/office/officeart/2005/8/layout/hierarchy4"/>
    <dgm:cxn modelId="{90C5982B-65BF-4075-AA23-A3AD2FB548DF}" type="presOf" srcId="{535493A6-340D-49D9-A677-FE378CC16CC0}" destId="{B7A5A16E-B6E2-4560-914E-1AD8C11C353A}" srcOrd="0" destOrd="0" presId="urn:microsoft.com/office/officeart/2005/8/layout/hierarchy4"/>
    <dgm:cxn modelId="{7B21E04C-4677-4F06-98A3-C652D8E4833A}" type="presOf" srcId="{5220F5CD-F20D-4EC6-825E-08E423B92CE2}" destId="{FEAAF0F3-2DE8-45AD-BA90-6FBADFFDE34A}" srcOrd="0" destOrd="0" presId="urn:microsoft.com/office/officeart/2005/8/layout/hierarchy4"/>
    <dgm:cxn modelId="{E9CE1B1A-B2C0-4652-8913-248C1A9E3CD9}" type="presOf" srcId="{62A8EB95-DE23-4433-B0B9-9D410F538055}" destId="{0FBE5743-2E0A-4DCC-BD95-6721556E4854}" srcOrd="0" destOrd="0" presId="urn:microsoft.com/office/officeart/2005/8/layout/hierarchy4"/>
    <dgm:cxn modelId="{399EB6B0-E5D2-4F28-82A3-9ABDA0984825}" srcId="{5220F5CD-F20D-4EC6-825E-08E423B92CE2}" destId="{94BB25E4-439D-4B90-B854-C4014408139C}" srcOrd="1" destOrd="0" parTransId="{EF66168A-0450-4D28-AECB-23EC1935FC73}" sibTransId="{FABD5C56-235F-4013-A147-F2C4E267773B}"/>
    <dgm:cxn modelId="{5BC1B305-E544-4BC1-9757-68C3976807BD}" srcId="{9CB2BD99-B0DE-47E4-AD9B-D829C52D684B}" destId="{9116AAFD-3D94-4196-9934-11D70EC02E4D}" srcOrd="0" destOrd="0" parTransId="{8AE8D98D-DDA6-44FF-A988-5C49C56C125F}" sibTransId="{37C81453-23BA-4611-9848-44B03552B02C}"/>
    <dgm:cxn modelId="{3A3232D6-6169-4006-983D-67BBC7EFB849}" srcId="{BB733684-4724-446E-82FD-BD3EC4473A49}" destId="{B8B97229-B2D8-4053-98A9-EF030BF26C78}" srcOrd="0" destOrd="0" parTransId="{C82A26CF-18D1-430D-A116-328257C0D4FB}" sibTransId="{67D39926-C59B-461D-8BEF-5A2A46F17B11}"/>
    <dgm:cxn modelId="{3E7671C9-1A28-49E7-AF01-0F0B5C6281FA}" srcId="{BF229399-1E80-4F0C-91B8-AFDF4A14407E}" destId="{834F9EB4-9066-4960-B499-8C6D39D36945}" srcOrd="0" destOrd="0" parTransId="{70D3E52B-BE09-4AA8-B2B0-AB983F164106}" sibTransId="{D7547F34-31FB-4E44-BD7A-D4E830FBF369}"/>
    <dgm:cxn modelId="{DC300B8B-819C-4841-84AB-1B9BC05FCC20}" type="presParOf" srcId="{283DB0F0-5029-4505-81C8-4F7190FC7A48}" destId="{C8A4497C-6CC1-4776-99D5-6F489FBBC9E4}" srcOrd="0" destOrd="0" presId="urn:microsoft.com/office/officeart/2005/8/layout/hierarchy4"/>
    <dgm:cxn modelId="{40E4DE85-4CF0-44A2-B6DD-A3848A927A50}" type="presParOf" srcId="{C8A4497C-6CC1-4776-99D5-6F489FBBC9E4}" destId="{45A17B06-C4D8-4E41-BC45-ED30420B37EA}" srcOrd="0" destOrd="0" presId="urn:microsoft.com/office/officeart/2005/8/layout/hierarchy4"/>
    <dgm:cxn modelId="{77446B40-725B-4E83-A264-4D86AB421A5B}" type="presParOf" srcId="{C8A4497C-6CC1-4776-99D5-6F489FBBC9E4}" destId="{AD3A7BBC-FD99-4382-BDBA-309AC4C4F40A}" srcOrd="1" destOrd="0" presId="urn:microsoft.com/office/officeart/2005/8/layout/hierarchy4"/>
    <dgm:cxn modelId="{2C5F81B4-647B-406F-8338-5E7E68B4D7E0}" type="presParOf" srcId="{C8A4497C-6CC1-4776-99D5-6F489FBBC9E4}" destId="{DE77DE45-237D-4722-8202-A5407A486872}" srcOrd="2" destOrd="0" presId="urn:microsoft.com/office/officeart/2005/8/layout/hierarchy4"/>
    <dgm:cxn modelId="{AD46DDB0-5530-46FE-ABEB-E2D05BE8D7DD}" type="presParOf" srcId="{DE77DE45-237D-4722-8202-A5407A486872}" destId="{2BB0944E-4295-4B6A-8DDD-C80E4B205FAB}" srcOrd="0" destOrd="0" presId="urn:microsoft.com/office/officeart/2005/8/layout/hierarchy4"/>
    <dgm:cxn modelId="{4ECCB3CE-A274-4202-8325-04D49F9C56C1}" type="presParOf" srcId="{2BB0944E-4295-4B6A-8DDD-C80E4B205FAB}" destId="{0FBE5743-2E0A-4DCC-BD95-6721556E4854}" srcOrd="0" destOrd="0" presId="urn:microsoft.com/office/officeart/2005/8/layout/hierarchy4"/>
    <dgm:cxn modelId="{BE535F47-E18C-4B76-B339-45B84BD3D6A8}" type="presParOf" srcId="{2BB0944E-4295-4B6A-8DDD-C80E4B205FAB}" destId="{C8FDB907-31F4-4236-A500-DE714D8B7757}" srcOrd="1" destOrd="0" presId="urn:microsoft.com/office/officeart/2005/8/layout/hierarchy4"/>
    <dgm:cxn modelId="{823D9088-A5EE-4DAF-AFDD-DE0B0FA694C7}" type="presParOf" srcId="{2BB0944E-4295-4B6A-8DDD-C80E4B205FAB}" destId="{5BE82930-D981-48AE-B90C-B3F4DF181A5A}" srcOrd="2" destOrd="0" presId="urn:microsoft.com/office/officeart/2005/8/layout/hierarchy4"/>
    <dgm:cxn modelId="{6E4CA772-6F50-421D-867F-516F785BAB75}" type="presParOf" srcId="{5BE82930-D981-48AE-B90C-B3F4DF181A5A}" destId="{98129736-76CC-4CB2-A2C9-B62422CA37A9}" srcOrd="0" destOrd="0" presId="urn:microsoft.com/office/officeart/2005/8/layout/hierarchy4"/>
    <dgm:cxn modelId="{89BECE97-3E29-475B-A334-76F48B93D225}" type="presParOf" srcId="{98129736-76CC-4CB2-A2C9-B62422CA37A9}" destId="{89755911-09B5-4A2C-9DFD-58E393ECB585}" srcOrd="0" destOrd="0" presId="urn:microsoft.com/office/officeart/2005/8/layout/hierarchy4"/>
    <dgm:cxn modelId="{54F68305-56C2-4535-91A8-B01A3841E189}" type="presParOf" srcId="{98129736-76CC-4CB2-A2C9-B62422CA37A9}" destId="{CE9A7176-7B6E-4D70-BCFA-7D586632C263}" srcOrd="1" destOrd="0" presId="urn:microsoft.com/office/officeart/2005/8/layout/hierarchy4"/>
    <dgm:cxn modelId="{9CF198CB-2B42-4E63-BE31-219DA1DCC9C4}" type="presParOf" srcId="{98129736-76CC-4CB2-A2C9-B62422CA37A9}" destId="{A4CA24B3-8149-486A-9D78-6043F3B4E234}" srcOrd="2" destOrd="0" presId="urn:microsoft.com/office/officeart/2005/8/layout/hierarchy4"/>
    <dgm:cxn modelId="{FF34F0AC-163C-4417-AB06-A2314177C1C5}" type="presParOf" srcId="{A4CA24B3-8149-486A-9D78-6043F3B4E234}" destId="{B8AD0BE9-673A-4F25-8E55-044F89C29415}" srcOrd="0" destOrd="0" presId="urn:microsoft.com/office/officeart/2005/8/layout/hierarchy4"/>
    <dgm:cxn modelId="{77F4D99B-C178-4412-8A0C-E7ADA28A4F37}" type="presParOf" srcId="{B8AD0BE9-673A-4F25-8E55-044F89C29415}" destId="{5FEF7E28-457F-4AA2-BFA5-40513989D0EB}" srcOrd="0" destOrd="0" presId="urn:microsoft.com/office/officeart/2005/8/layout/hierarchy4"/>
    <dgm:cxn modelId="{43D15B5C-33BE-4A7C-89D4-838D15066843}" type="presParOf" srcId="{B8AD0BE9-673A-4F25-8E55-044F89C29415}" destId="{881952F0-5FCB-4002-8E8B-95E691BA1539}" srcOrd="1" destOrd="0" presId="urn:microsoft.com/office/officeart/2005/8/layout/hierarchy4"/>
    <dgm:cxn modelId="{CC15016A-CFAF-4ED1-B816-DD6F6DE51EA4}" type="presParOf" srcId="{5BE82930-D981-48AE-B90C-B3F4DF181A5A}" destId="{4F0D5364-3686-4B9D-89F1-7B23C7C0E757}" srcOrd="1" destOrd="0" presId="urn:microsoft.com/office/officeart/2005/8/layout/hierarchy4"/>
    <dgm:cxn modelId="{4CCAF1AC-0D35-4D7D-99E8-4976AED512AB}" type="presParOf" srcId="{5BE82930-D981-48AE-B90C-B3F4DF181A5A}" destId="{8D7C01CC-064A-4966-9CE4-859180C5313A}" srcOrd="2" destOrd="0" presId="urn:microsoft.com/office/officeart/2005/8/layout/hierarchy4"/>
    <dgm:cxn modelId="{489CA46F-F441-44B3-85D1-DC24DF4E0DD3}" type="presParOf" srcId="{8D7C01CC-064A-4966-9CE4-859180C5313A}" destId="{600D8955-E3E6-49B7-9F28-350A8997D6D7}" srcOrd="0" destOrd="0" presId="urn:microsoft.com/office/officeart/2005/8/layout/hierarchy4"/>
    <dgm:cxn modelId="{6D873BE8-50F1-4A1E-95A5-A7994948EA3A}" type="presParOf" srcId="{8D7C01CC-064A-4966-9CE4-859180C5313A}" destId="{D45611B0-B2A0-4A14-9829-5519D9880D47}" srcOrd="1" destOrd="0" presId="urn:microsoft.com/office/officeart/2005/8/layout/hierarchy4"/>
    <dgm:cxn modelId="{2A701821-8B79-4A27-AC36-D68DA2F4F6D5}" type="presParOf" srcId="{8D7C01CC-064A-4966-9CE4-859180C5313A}" destId="{1045EF50-8E5F-4A73-B27E-64279491ACFF}" srcOrd="2" destOrd="0" presId="urn:microsoft.com/office/officeart/2005/8/layout/hierarchy4"/>
    <dgm:cxn modelId="{1609D5FF-1367-4808-9D87-DC3E6183D01D}" type="presParOf" srcId="{1045EF50-8E5F-4A73-B27E-64279491ACFF}" destId="{7818D96F-2E60-4421-9C05-976EFF663D33}" srcOrd="0" destOrd="0" presId="urn:microsoft.com/office/officeart/2005/8/layout/hierarchy4"/>
    <dgm:cxn modelId="{5F07ECFF-9AE0-49E7-A059-807B90BDBFAC}" type="presParOf" srcId="{7818D96F-2E60-4421-9C05-976EFF663D33}" destId="{6872859E-00CE-451A-9184-662150965AC9}" srcOrd="0" destOrd="0" presId="urn:microsoft.com/office/officeart/2005/8/layout/hierarchy4"/>
    <dgm:cxn modelId="{8C486FDD-D98D-4F9D-B200-58453122BD0E}" type="presParOf" srcId="{7818D96F-2E60-4421-9C05-976EFF663D33}" destId="{CDA58DB3-7260-44FA-8FED-AFA1D0DEE646}" srcOrd="1" destOrd="0" presId="urn:microsoft.com/office/officeart/2005/8/layout/hierarchy4"/>
    <dgm:cxn modelId="{244C288C-F98B-4BF0-AE79-0FD6F1F839E5}" type="presParOf" srcId="{DE77DE45-237D-4722-8202-A5407A486872}" destId="{C530D827-473A-4ED6-A191-FE7CB394B714}" srcOrd="1" destOrd="0" presId="urn:microsoft.com/office/officeart/2005/8/layout/hierarchy4"/>
    <dgm:cxn modelId="{2C8C3CC2-8CA6-4307-A333-EF9411E4E577}" type="presParOf" srcId="{DE77DE45-237D-4722-8202-A5407A486872}" destId="{D9917230-4F83-4160-99F3-C281D1A2DE9B}" srcOrd="2" destOrd="0" presId="urn:microsoft.com/office/officeart/2005/8/layout/hierarchy4"/>
    <dgm:cxn modelId="{15B1B5EE-3B9E-4595-ADEA-9A1A072BEC39}" type="presParOf" srcId="{D9917230-4F83-4160-99F3-C281D1A2DE9B}" destId="{FEAAF0F3-2DE8-45AD-BA90-6FBADFFDE34A}" srcOrd="0" destOrd="0" presId="urn:microsoft.com/office/officeart/2005/8/layout/hierarchy4"/>
    <dgm:cxn modelId="{3DE86221-98E1-4C7C-9197-5E11E9A696BF}" type="presParOf" srcId="{D9917230-4F83-4160-99F3-C281D1A2DE9B}" destId="{FDC30BB6-52F2-47C0-B0F6-7B76EE53B435}" srcOrd="1" destOrd="0" presId="urn:microsoft.com/office/officeart/2005/8/layout/hierarchy4"/>
    <dgm:cxn modelId="{EE39A749-0BB6-4B5F-8CBD-E75BFB99F06F}" type="presParOf" srcId="{D9917230-4F83-4160-99F3-C281D1A2DE9B}" destId="{F7A29163-16B5-4803-BC41-57DFE4C61FF8}" srcOrd="2" destOrd="0" presId="urn:microsoft.com/office/officeart/2005/8/layout/hierarchy4"/>
    <dgm:cxn modelId="{5EC29C92-1D1E-48D4-989F-55BB2EF99B10}" type="presParOf" srcId="{F7A29163-16B5-4803-BC41-57DFE4C61FF8}" destId="{B6721971-AF09-46C0-BA2B-89652315F1C7}" srcOrd="0" destOrd="0" presId="urn:microsoft.com/office/officeart/2005/8/layout/hierarchy4"/>
    <dgm:cxn modelId="{81782940-ED9A-4F39-B1ED-B0FC82E788B1}" type="presParOf" srcId="{B6721971-AF09-46C0-BA2B-89652315F1C7}" destId="{6E4730F6-4B02-4D50-BAA6-15DED02C5ACB}" srcOrd="0" destOrd="0" presId="urn:microsoft.com/office/officeart/2005/8/layout/hierarchy4"/>
    <dgm:cxn modelId="{17FFE3D1-02E7-48DA-9C7A-FF7738952441}" type="presParOf" srcId="{B6721971-AF09-46C0-BA2B-89652315F1C7}" destId="{7C2C7DB6-EA92-41AC-B796-6EB8985AF16A}" srcOrd="1" destOrd="0" presId="urn:microsoft.com/office/officeart/2005/8/layout/hierarchy4"/>
    <dgm:cxn modelId="{BA990628-5CB6-4FCF-89E8-ED8913558408}" type="presParOf" srcId="{B6721971-AF09-46C0-BA2B-89652315F1C7}" destId="{80D243F2-CAFF-433C-AEAC-FD7C0F73B6A0}" srcOrd="2" destOrd="0" presId="urn:microsoft.com/office/officeart/2005/8/layout/hierarchy4"/>
    <dgm:cxn modelId="{C29166E0-45A9-4333-AA2B-F842E554691B}" type="presParOf" srcId="{80D243F2-CAFF-433C-AEAC-FD7C0F73B6A0}" destId="{1563C9FE-1920-4C65-BE41-DED9B13B5832}" srcOrd="0" destOrd="0" presId="urn:microsoft.com/office/officeart/2005/8/layout/hierarchy4"/>
    <dgm:cxn modelId="{A28F8E77-5C66-4566-BEE0-4B388B2B4054}" type="presParOf" srcId="{1563C9FE-1920-4C65-BE41-DED9B13B5832}" destId="{F2F70316-8E29-400D-931F-0CFCE1CF423D}" srcOrd="0" destOrd="0" presId="urn:microsoft.com/office/officeart/2005/8/layout/hierarchy4"/>
    <dgm:cxn modelId="{D6CC2BA8-ADFE-4EE8-9AF3-904828F5EE93}" type="presParOf" srcId="{1563C9FE-1920-4C65-BE41-DED9B13B5832}" destId="{522CF512-3175-48DD-AF0C-8AA2888C62FE}" srcOrd="1" destOrd="0" presId="urn:microsoft.com/office/officeart/2005/8/layout/hierarchy4"/>
    <dgm:cxn modelId="{E6C37764-C17D-414B-9C61-C0D9571BC8A7}" type="presParOf" srcId="{F7A29163-16B5-4803-BC41-57DFE4C61FF8}" destId="{4C072B9F-5102-41C5-972D-EA892B99A3AA}" srcOrd="1" destOrd="0" presId="urn:microsoft.com/office/officeart/2005/8/layout/hierarchy4"/>
    <dgm:cxn modelId="{2FA43186-A45B-4D7B-90A9-C08F2149E30A}" type="presParOf" srcId="{F7A29163-16B5-4803-BC41-57DFE4C61FF8}" destId="{25E61884-7941-4CF3-9952-A06BBBD2F38B}" srcOrd="2" destOrd="0" presId="urn:microsoft.com/office/officeart/2005/8/layout/hierarchy4"/>
    <dgm:cxn modelId="{C8780E35-E0CA-4343-864B-FF0D903ABB92}" type="presParOf" srcId="{25E61884-7941-4CF3-9952-A06BBBD2F38B}" destId="{1947D7BA-DB6B-450D-8CB9-5C4C40DD9E36}" srcOrd="0" destOrd="0" presId="urn:microsoft.com/office/officeart/2005/8/layout/hierarchy4"/>
    <dgm:cxn modelId="{FA1DAB17-D666-4CB5-81B6-DD98F144D127}" type="presParOf" srcId="{25E61884-7941-4CF3-9952-A06BBBD2F38B}" destId="{616944ED-2CA2-4248-BDFE-2E7F16C904D4}" srcOrd="1" destOrd="0" presId="urn:microsoft.com/office/officeart/2005/8/layout/hierarchy4"/>
    <dgm:cxn modelId="{44A755B1-654D-46CE-A406-7BD6359937CF}" type="presParOf" srcId="{25E61884-7941-4CF3-9952-A06BBBD2F38B}" destId="{07DB5CDE-20EF-46B9-A791-20AC5F321AEA}" srcOrd="2" destOrd="0" presId="urn:microsoft.com/office/officeart/2005/8/layout/hierarchy4"/>
    <dgm:cxn modelId="{9A10AFDD-DE1C-45A6-85CB-AB467189953B}" type="presParOf" srcId="{07DB5CDE-20EF-46B9-A791-20AC5F321AEA}" destId="{ABF6CC39-5CB1-486D-B05E-CCDEC58965D2}" srcOrd="0" destOrd="0" presId="urn:microsoft.com/office/officeart/2005/8/layout/hierarchy4"/>
    <dgm:cxn modelId="{55C418A2-168A-4C2C-88FB-1AF510C719C3}" type="presParOf" srcId="{ABF6CC39-5CB1-486D-B05E-CCDEC58965D2}" destId="{B7A5A16E-B6E2-4560-914E-1AD8C11C353A}" srcOrd="0" destOrd="0" presId="urn:microsoft.com/office/officeart/2005/8/layout/hierarchy4"/>
    <dgm:cxn modelId="{4F7B1C29-39C8-47F9-AAFE-668749D5C177}" type="presParOf" srcId="{ABF6CC39-5CB1-486D-B05E-CCDEC58965D2}" destId="{DEE6E97F-D7B4-4ED9-9665-ED463E8F333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факт 2018 р. – 32,8 млн.грн.</a:t>
          </a:r>
          <a:endParaRPr lang="uk-UA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dirty="0" smtClean="0"/>
            <a:t>юридичні особи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BF229399-1E80-4F0C-91B8-AFDF4A14407E}">
      <dgm:prSet phldrT="[Текст]"/>
      <dgm:spPr/>
      <dgm:t>
        <a:bodyPr/>
        <a:lstStyle/>
        <a:p>
          <a:r>
            <a:rPr lang="uk-UA" b="1" dirty="0" smtClean="0"/>
            <a:t>житлова</a:t>
          </a:r>
          <a:endParaRPr lang="uk-UA" b="1" dirty="0"/>
        </a:p>
      </dgm:t>
    </dgm:pt>
    <dgm:pt modelId="{4DEA27D8-154B-4062-88D2-B7B828B11A65}" type="parTrans" cxnId="{6FEBAF8D-383E-4730-90F1-018FFFACC799}">
      <dgm:prSet/>
      <dgm:spPr/>
      <dgm:t>
        <a:bodyPr/>
        <a:lstStyle/>
        <a:p>
          <a:endParaRPr lang="uk-UA"/>
        </a:p>
      </dgm:t>
    </dgm:pt>
    <dgm:pt modelId="{F63C1C45-A9A3-4D7B-9DB3-9E89A9439B0E}" type="sibTrans" cxnId="{6FEBAF8D-383E-4730-90F1-018FFFACC799}">
      <dgm:prSet/>
      <dgm:spPr/>
      <dgm:t>
        <a:bodyPr/>
        <a:lstStyle/>
        <a:p>
          <a:endParaRPr lang="uk-UA"/>
        </a:p>
      </dgm:t>
    </dgm:pt>
    <dgm:pt modelId="{9CB2BD99-B0DE-47E4-AD9B-D829C52D684B}">
      <dgm:prSet phldrT="[Текст]"/>
      <dgm:spPr/>
      <dgm:t>
        <a:bodyPr/>
        <a:lstStyle/>
        <a:p>
          <a:r>
            <a:rPr lang="uk-UA" b="1" dirty="0" smtClean="0"/>
            <a:t>нежитлова</a:t>
          </a:r>
          <a:endParaRPr lang="uk-UA" b="1" dirty="0"/>
        </a:p>
      </dgm:t>
    </dgm:pt>
    <dgm:pt modelId="{EC582292-C264-4C63-9D98-674ADFF386EA}" type="parTrans" cxnId="{8E2A0E5C-29A3-481A-8083-5803EEB30CA0}">
      <dgm:prSet/>
      <dgm:spPr/>
      <dgm:t>
        <a:bodyPr/>
        <a:lstStyle/>
        <a:p>
          <a:endParaRPr lang="uk-UA"/>
        </a:p>
      </dgm:t>
    </dgm:pt>
    <dgm:pt modelId="{55899CB0-59A6-4A9A-9C76-BDA04F2E7EA8}" type="sibTrans" cxnId="{8E2A0E5C-29A3-481A-8083-5803EEB30CA0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dirty="0" smtClean="0"/>
            <a:t>фізичні особи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BB733684-4724-446E-82FD-BD3EC4473A49}">
      <dgm:prSet phldrT="[Текст]"/>
      <dgm:spPr/>
      <dgm:t>
        <a:bodyPr/>
        <a:lstStyle/>
        <a:p>
          <a:r>
            <a:rPr lang="uk-UA" b="1" smtClean="0"/>
            <a:t>житлова</a:t>
          </a:r>
          <a:endParaRPr lang="uk-UA" b="1" dirty="0"/>
        </a:p>
      </dgm:t>
    </dgm:pt>
    <dgm:pt modelId="{9EECF85C-6093-49D8-867C-1374B1F2E583}" type="parTrans" cxnId="{180B1388-2379-497C-BE0D-0E454CE60E29}">
      <dgm:prSet/>
      <dgm:spPr/>
      <dgm:t>
        <a:bodyPr/>
        <a:lstStyle/>
        <a:p>
          <a:endParaRPr lang="uk-UA"/>
        </a:p>
      </dgm:t>
    </dgm:pt>
    <dgm:pt modelId="{88AA8818-46B1-4EA2-9ABD-36152AF34689}" type="sibTrans" cxnId="{180B1388-2379-497C-BE0D-0E454CE60E29}">
      <dgm:prSet/>
      <dgm:spPr/>
      <dgm:t>
        <a:bodyPr/>
        <a:lstStyle/>
        <a:p>
          <a:endParaRPr lang="uk-UA"/>
        </a:p>
      </dgm:t>
    </dgm:pt>
    <dgm:pt modelId="{94BB25E4-439D-4B90-B854-C4014408139C}">
      <dgm:prSet/>
      <dgm:spPr/>
      <dgm:t>
        <a:bodyPr/>
        <a:lstStyle/>
        <a:p>
          <a:r>
            <a:rPr lang="uk-UA" b="1" smtClean="0"/>
            <a:t>нежитлова</a:t>
          </a:r>
          <a:endParaRPr lang="uk-UA" b="1" dirty="0"/>
        </a:p>
      </dgm:t>
    </dgm:pt>
    <dgm:pt modelId="{EF66168A-0450-4D28-AECB-23EC1935FC73}" type="parTrans" cxnId="{399EB6B0-E5D2-4F28-82A3-9ABDA0984825}">
      <dgm:prSet/>
      <dgm:spPr/>
      <dgm:t>
        <a:bodyPr/>
        <a:lstStyle/>
        <a:p>
          <a:endParaRPr lang="uk-UA"/>
        </a:p>
      </dgm:t>
    </dgm:pt>
    <dgm:pt modelId="{FABD5C56-235F-4013-A147-F2C4E267773B}" type="sibTrans" cxnId="{399EB6B0-E5D2-4F28-82A3-9ABDA0984825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ru-RU" sz="1400" b="1" dirty="0" smtClean="0"/>
            <a:t>0,4</a:t>
          </a:r>
          <a:endParaRPr lang="uk-UA" sz="1400" b="1" dirty="0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9116AAFD-3D94-4196-9934-11D70EC02E4D}">
      <dgm:prSet custT="1"/>
      <dgm:spPr/>
      <dgm:t>
        <a:bodyPr/>
        <a:lstStyle/>
        <a:p>
          <a:r>
            <a:rPr lang="ru-RU" sz="1400" b="1" dirty="0" smtClean="0"/>
            <a:t>25,9</a:t>
          </a:r>
          <a:endParaRPr lang="uk-UA" sz="1400" b="1" dirty="0"/>
        </a:p>
      </dgm:t>
    </dgm:pt>
    <dgm:pt modelId="{8AE8D98D-DDA6-44FF-A988-5C49C56C125F}" type="parTrans" cxnId="{5BC1B305-E544-4BC1-9757-68C3976807BD}">
      <dgm:prSet/>
      <dgm:spPr/>
      <dgm:t>
        <a:bodyPr/>
        <a:lstStyle/>
        <a:p>
          <a:endParaRPr lang="uk-UA"/>
        </a:p>
      </dgm:t>
    </dgm:pt>
    <dgm:pt modelId="{37C81453-23BA-4611-9848-44B03552B02C}" type="sibTrans" cxnId="{5BC1B305-E544-4BC1-9757-68C3976807BD}">
      <dgm:prSet/>
      <dgm:spPr/>
      <dgm:t>
        <a:bodyPr/>
        <a:lstStyle/>
        <a:p>
          <a:endParaRPr lang="uk-UA"/>
        </a:p>
      </dgm:t>
    </dgm:pt>
    <dgm:pt modelId="{B8B97229-B2D8-4053-98A9-EF030BF26C78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3,1</a:t>
          </a:r>
          <a:endParaRPr lang="uk-UA" sz="1400" b="1" dirty="0" smtClean="0">
            <a:solidFill>
              <a:schemeClr val="tx1"/>
            </a:solidFill>
          </a:endParaRPr>
        </a:p>
      </dgm:t>
    </dgm:pt>
    <dgm:pt modelId="{C82A26CF-18D1-430D-A116-328257C0D4FB}" type="parTrans" cxnId="{3A3232D6-6169-4006-983D-67BBC7EFB849}">
      <dgm:prSet/>
      <dgm:spPr/>
      <dgm:t>
        <a:bodyPr/>
        <a:lstStyle/>
        <a:p>
          <a:endParaRPr lang="uk-UA"/>
        </a:p>
      </dgm:t>
    </dgm:pt>
    <dgm:pt modelId="{67D39926-C59B-461D-8BEF-5A2A46F17B11}" type="sibTrans" cxnId="{3A3232D6-6169-4006-983D-67BBC7EFB849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3,4</a:t>
          </a:r>
          <a:endParaRPr lang="uk-UA" sz="1400" b="1" dirty="0">
            <a:solidFill>
              <a:schemeClr val="tx1"/>
            </a:solidFill>
          </a:endParaRPr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98129736-76CC-4CB2-A2C9-B62422CA37A9}" type="pres">
      <dgm:prSet presAssocID="{BF229399-1E80-4F0C-91B8-AFDF4A14407E}" presName="vertThree" presStyleCnt="0"/>
      <dgm:spPr/>
      <dgm:t>
        <a:bodyPr/>
        <a:lstStyle/>
        <a:p>
          <a:endParaRPr lang="uk-UA"/>
        </a:p>
      </dgm:t>
    </dgm:pt>
    <dgm:pt modelId="{89755911-09B5-4A2C-9DFD-58E393ECB585}" type="pres">
      <dgm:prSet presAssocID="{BF229399-1E80-4F0C-91B8-AFDF4A14407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9A7176-7B6E-4D70-BCFA-7D586632C263}" type="pres">
      <dgm:prSet presAssocID="{BF229399-1E80-4F0C-91B8-AFDF4A14407E}" presName="parTransThree" presStyleCnt="0"/>
      <dgm:spPr/>
      <dgm:t>
        <a:bodyPr/>
        <a:lstStyle/>
        <a:p>
          <a:endParaRPr lang="uk-UA"/>
        </a:p>
      </dgm:t>
    </dgm:pt>
    <dgm:pt modelId="{A4CA24B3-8149-486A-9D78-6043F3B4E234}" type="pres">
      <dgm:prSet presAssocID="{BF229399-1E80-4F0C-91B8-AFDF4A14407E}" presName="horzThree" presStyleCnt="0"/>
      <dgm:spPr/>
      <dgm:t>
        <a:bodyPr/>
        <a:lstStyle/>
        <a:p>
          <a:endParaRPr lang="uk-UA"/>
        </a:p>
      </dgm:t>
    </dgm:pt>
    <dgm:pt modelId="{B8AD0BE9-673A-4F25-8E55-044F89C29415}" type="pres">
      <dgm:prSet presAssocID="{834F9EB4-9066-4960-B499-8C6D39D36945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EF7E28-457F-4AA2-BFA5-40513989D0EB}" type="pres">
      <dgm:prSet presAssocID="{834F9EB4-9066-4960-B499-8C6D39D3694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1952F0-5FCB-4002-8E8B-95E691BA1539}" type="pres">
      <dgm:prSet presAssocID="{834F9EB4-9066-4960-B499-8C6D39D36945}" presName="horzFour" presStyleCnt="0"/>
      <dgm:spPr/>
      <dgm:t>
        <a:bodyPr/>
        <a:lstStyle/>
        <a:p>
          <a:endParaRPr lang="uk-UA"/>
        </a:p>
      </dgm:t>
    </dgm:pt>
    <dgm:pt modelId="{4F0D5364-3686-4B9D-89F1-7B23C7C0E757}" type="pres">
      <dgm:prSet presAssocID="{F63C1C45-A9A3-4D7B-9DB3-9E89A9439B0E}" presName="sibSpaceThree" presStyleCnt="0"/>
      <dgm:spPr/>
      <dgm:t>
        <a:bodyPr/>
        <a:lstStyle/>
        <a:p>
          <a:endParaRPr lang="uk-UA"/>
        </a:p>
      </dgm:t>
    </dgm:pt>
    <dgm:pt modelId="{8D7C01CC-064A-4966-9CE4-859180C5313A}" type="pres">
      <dgm:prSet presAssocID="{9CB2BD99-B0DE-47E4-AD9B-D829C52D684B}" presName="vertThree" presStyleCnt="0"/>
      <dgm:spPr/>
      <dgm:t>
        <a:bodyPr/>
        <a:lstStyle/>
        <a:p>
          <a:endParaRPr lang="uk-UA"/>
        </a:p>
      </dgm:t>
    </dgm:pt>
    <dgm:pt modelId="{600D8955-E3E6-49B7-9F28-350A8997D6D7}" type="pres">
      <dgm:prSet presAssocID="{9CB2BD99-B0DE-47E4-AD9B-D829C52D684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5611B0-B2A0-4A14-9829-5519D9880D47}" type="pres">
      <dgm:prSet presAssocID="{9CB2BD99-B0DE-47E4-AD9B-D829C52D684B}" presName="parTransThree" presStyleCnt="0"/>
      <dgm:spPr/>
      <dgm:t>
        <a:bodyPr/>
        <a:lstStyle/>
        <a:p>
          <a:endParaRPr lang="uk-UA"/>
        </a:p>
      </dgm:t>
    </dgm:pt>
    <dgm:pt modelId="{1045EF50-8E5F-4A73-B27E-64279491ACFF}" type="pres">
      <dgm:prSet presAssocID="{9CB2BD99-B0DE-47E4-AD9B-D829C52D684B}" presName="horzThree" presStyleCnt="0"/>
      <dgm:spPr/>
      <dgm:t>
        <a:bodyPr/>
        <a:lstStyle/>
        <a:p>
          <a:endParaRPr lang="uk-UA"/>
        </a:p>
      </dgm:t>
    </dgm:pt>
    <dgm:pt modelId="{7818D96F-2E60-4421-9C05-976EFF663D33}" type="pres">
      <dgm:prSet presAssocID="{9116AAFD-3D94-4196-9934-11D70EC02E4D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72859E-00CE-451A-9184-662150965AC9}" type="pres">
      <dgm:prSet presAssocID="{9116AAFD-3D94-4196-9934-11D70EC02E4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DA58DB3-7260-44FA-8FED-AFA1D0DEE646}" type="pres">
      <dgm:prSet presAssocID="{9116AAFD-3D94-4196-9934-11D70EC02E4D}" presName="horzFour" presStyleCnt="0"/>
      <dgm:spPr/>
      <dgm:t>
        <a:bodyPr/>
        <a:lstStyle/>
        <a:p>
          <a:endParaRPr lang="uk-UA"/>
        </a:p>
      </dgm:t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6721971-AF09-46C0-BA2B-89652315F1C7}" type="pres">
      <dgm:prSet presAssocID="{BB733684-4724-446E-82FD-BD3EC4473A49}" presName="vertThree" presStyleCnt="0"/>
      <dgm:spPr/>
      <dgm:t>
        <a:bodyPr/>
        <a:lstStyle/>
        <a:p>
          <a:endParaRPr lang="uk-UA"/>
        </a:p>
      </dgm:t>
    </dgm:pt>
    <dgm:pt modelId="{6E4730F6-4B02-4D50-BAA6-15DED02C5ACB}" type="pres">
      <dgm:prSet presAssocID="{BB733684-4724-446E-82FD-BD3EC4473A4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2C7DB6-EA92-41AC-B796-6EB8985AF16A}" type="pres">
      <dgm:prSet presAssocID="{BB733684-4724-446E-82FD-BD3EC4473A49}" presName="parTransThree" presStyleCnt="0"/>
      <dgm:spPr/>
      <dgm:t>
        <a:bodyPr/>
        <a:lstStyle/>
        <a:p>
          <a:endParaRPr lang="uk-UA"/>
        </a:p>
      </dgm:t>
    </dgm:pt>
    <dgm:pt modelId="{80D243F2-CAFF-433C-AEAC-FD7C0F73B6A0}" type="pres">
      <dgm:prSet presAssocID="{BB733684-4724-446E-82FD-BD3EC4473A49}" presName="horzThree" presStyleCnt="0"/>
      <dgm:spPr/>
      <dgm:t>
        <a:bodyPr/>
        <a:lstStyle/>
        <a:p>
          <a:endParaRPr lang="uk-UA"/>
        </a:p>
      </dgm:t>
    </dgm:pt>
    <dgm:pt modelId="{1563C9FE-1920-4C65-BE41-DED9B13B5832}" type="pres">
      <dgm:prSet presAssocID="{B8B97229-B2D8-4053-98A9-EF030BF26C78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F70316-8E29-400D-931F-0CFCE1CF423D}" type="pres">
      <dgm:prSet presAssocID="{B8B97229-B2D8-4053-98A9-EF030BF26C7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2CF512-3175-48DD-AF0C-8AA2888C62FE}" type="pres">
      <dgm:prSet presAssocID="{B8B97229-B2D8-4053-98A9-EF030BF26C78}" presName="horzFour" presStyleCnt="0"/>
      <dgm:spPr/>
      <dgm:t>
        <a:bodyPr/>
        <a:lstStyle/>
        <a:p>
          <a:endParaRPr lang="uk-UA"/>
        </a:p>
      </dgm:t>
    </dgm:pt>
    <dgm:pt modelId="{4C072B9F-5102-41C5-972D-EA892B99A3AA}" type="pres">
      <dgm:prSet presAssocID="{88AA8818-46B1-4EA2-9ABD-36152AF34689}" presName="sibSpaceThree" presStyleCnt="0"/>
      <dgm:spPr/>
      <dgm:t>
        <a:bodyPr/>
        <a:lstStyle/>
        <a:p>
          <a:endParaRPr lang="uk-UA"/>
        </a:p>
      </dgm:t>
    </dgm:pt>
    <dgm:pt modelId="{25E61884-7941-4CF3-9952-A06BBBD2F38B}" type="pres">
      <dgm:prSet presAssocID="{94BB25E4-439D-4B90-B854-C4014408139C}" presName="vertThree" presStyleCnt="0"/>
      <dgm:spPr/>
      <dgm:t>
        <a:bodyPr/>
        <a:lstStyle/>
        <a:p>
          <a:endParaRPr lang="uk-UA"/>
        </a:p>
      </dgm:t>
    </dgm:pt>
    <dgm:pt modelId="{1947D7BA-DB6B-450D-8CB9-5C4C40DD9E36}" type="pres">
      <dgm:prSet presAssocID="{94BB25E4-439D-4B90-B854-C401440813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6944ED-2CA2-4248-BDFE-2E7F16C904D4}" type="pres">
      <dgm:prSet presAssocID="{94BB25E4-439D-4B90-B854-C4014408139C}" presName="parTransThree" presStyleCnt="0"/>
      <dgm:spPr/>
      <dgm:t>
        <a:bodyPr/>
        <a:lstStyle/>
        <a:p>
          <a:endParaRPr lang="uk-UA"/>
        </a:p>
      </dgm:t>
    </dgm:pt>
    <dgm:pt modelId="{07DB5CDE-20EF-46B9-A791-20AC5F321AEA}" type="pres">
      <dgm:prSet presAssocID="{94BB25E4-439D-4B90-B854-C4014408139C}" presName="horzThree" presStyleCnt="0"/>
      <dgm:spPr/>
      <dgm:t>
        <a:bodyPr/>
        <a:lstStyle/>
        <a:p>
          <a:endParaRPr lang="uk-UA"/>
        </a:p>
      </dgm:t>
    </dgm:pt>
    <dgm:pt modelId="{ABF6CC39-5CB1-486D-B05E-CCDEC58965D2}" type="pres">
      <dgm:prSet presAssocID="{535493A6-340D-49D9-A677-FE378CC16CC0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A5A16E-B6E2-4560-914E-1AD8C11C353A}" type="pres">
      <dgm:prSet presAssocID="{535493A6-340D-49D9-A677-FE378CC16CC0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E6E97F-D7B4-4ED9-9665-ED463E8F3338}" type="pres">
      <dgm:prSet presAssocID="{535493A6-340D-49D9-A677-FE378CC16CC0}" presName="horzFour" presStyleCnt="0"/>
      <dgm:spPr/>
      <dgm:t>
        <a:bodyPr/>
        <a:lstStyle/>
        <a:p>
          <a:endParaRPr lang="uk-UA"/>
        </a:p>
      </dgm:t>
    </dgm:pt>
  </dgm:ptLst>
  <dgm:cxnLst>
    <dgm:cxn modelId="{78E373DD-8DFA-4935-8674-7F0C0A825499}" type="presOf" srcId="{176DB17E-7518-46DC-848D-6E08012F2396}" destId="{283DB0F0-5029-4505-81C8-4F7190FC7A48}" srcOrd="0" destOrd="0" presId="urn:microsoft.com/office/officeart/2005/8/layout/hierarchy4"/>
    <dgm:cxn modelId="{24CBFA07-887B-4C6B-9B69-15BABAFFC5F5}" type="presOf" srcId="{94BB25E4-439D-4B90-B854-C4014408139C}" destId="{1947D7BA-DB6B-450D-8CB9-5C4C40DD9E36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494E1243-75CC-4131-A103-FFEE47C68837}" type="presOf" srcId="{9116AAFD-3D94-4196-9934-11D70EC02E4D}" destId="{6872859E-00CE-451A-9184-662150965AC9}" srcOrd="0" destOrd="0" presId="urn:microsoft.com/office/officeart/2005/8/layout/hierarchy4"/>
    <dgm:cxn modelId="{5BC1B305-E544-4BC1-9757-68C3976807BD}" srcId="{9CB2BD99-B0DE-47E4-AD9B-D829C52D684B}" destId="{9116AAFD-3D94-4196-9934-11D70EC02E4D}" srcOrd="0" destOrd="0" parTransId="{8AE8D98D-DDA6-44FF-A988-5C49C56C125F}" sibTransId="{37C81453-23BA-4611-9848-44B03552B02C}"/>
    <dgm:cxn modelId="{211F299E-0FD8-4E9E-8B50-44B5D32D3D98}" type="presOf" srcId="{834F9EB4-9066-4960-B499-8C6D39D36945}" destId="{5FEF7E28-457F-4AA2-BFA5-40513989D0EB}" srcOrd="0" destOrd="0" presId="urn:microsoft.com/office/officeart/2005/8/layout/hierarchy4"/>
    <dgm:cxn modelId="{035CECDA-D435-46DB-A7EE-BA87336DEFE9}" type="presOf" srcId="{04F4B031-8C31-4C5B-B59E-7227437F4ACE}" destId="{45A17B06-C4D8-4E41-BC45-ED30420B37EA}" srcOrd="0" destOrd="0" presId="urn:microsoft.com/office/officeart/2005/8/layout/hierarchy4"/>
    <dgm:cxn modelId="{38E6CCB8-E824-4E1C-96BB-25232E4E2B77}" srcId="{94BB25E4-439D-4B90-B854-C4014408139C}" destId="{535493A6-340D-49D9-A677-FE378CC16CC0}" srcOrd="0" destOrd="0" parTransId="{D6C1227D-0079-43C7-943D-593C436B00DA}" sibTransId="{29ECD5C1-D125-41E4-A57B-1BDB8A929722}"/>
    <dgm:cxn modelId="{AABC5801-553B-4374-9363-D5B34D296B08}" type="presOf" srcId="{62A8EB95-DE23-4433-B0B9-9D410F538055}" destId="{0FBE5743-2E0A-4DCC-BD95-6721556E4854}" srcOrd="0" destOrd="0" presId="urn:microsoft.com/office/officeart/2005/8/layout/hierarchy4"/>
    <dgm:cxn modelId="{406AB798-D1C6-4A9B-8251-667D54699A56}" type="presOf" srcId="{BB733684-4724-446E-82FD-BD3EC4473A49}" destId="{6E4730F6-4B02-4D50-BAA6-15DED02C5ACB}" srcOrd="0" destOrd="0" presId="urn:microsoft.com/office/officeart/2005/8/layout/hierarchy4"/>
    <dgm:cxn modelId="{8E2A0E5C-29A3-481A-8083-5803EEB30CA0}" srcId="{62A8EB95-DE23-4433-B0B9-9D410F538055}" destId="{9CB2BD99-B0DE-47E4-AD9B-D829C52D684B}" srcOrd="1" destOrd="0" parTransId="{EC582292-C264-4C63-9D98-674ADFF386EA}" sibTransId="{55899CB0-59A6-4A9A-9C76-BDA04F2E7EA8}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1EB48833-2A6B-4AF6-8F38-9FD696598554}" type="presOf" srcId="{535493A6-340D-49D9-A677-FE378CC16CC0}" destId="{B7A5A16E-B6E2-4560-914E-1AD8C11C353A}" srcOrd="0" destOrd="0" presId="urn:microsoft.com/office/officeart/2005/8/layout/hierarchy4"/>
    <dgm:cxn modelId="{34FDE3FF-DD9C-45D7-948E-52F40EE26279}" type="presOf" srcId="{5220F5CD-F20D-4EC6-825E-08E423B92CE2}" destId="{FEAAF0F3-2DE8-45AD-BA90-6FBADFFDE34A}" srcOrd="0" destOrd="0" presId="urn:microsoft.com/office/officeart/2005/8/layout/hierarchy4"/>
    <dgm:cxn modelId="{180B1388-2379-497C-BE0D-0E454CE60E29}" srcId="{5220F5CD-F20D-4EC6-825E-08E423B92CE2}" destId="{BB733684-4724-446E-82FD-BD3EC4473A49}" srcOrd="0" destOrd="0" parTransId="{9EECF85C-6093-49D8-867C-1374B1F2E583}" sibTransId="{88AA8818-46B1-4EA2-9ABD-36152AF34689}"/>
    <dgm:cxn modelId="{6FEBAF8D-383E-4730-90F1-018FFFACC799}" srcId="{62A8EB95-DE23-4433-B0B9-9D410F538055}" destId="{BF229399-1E80-4F0C-91B8-AFDF4A14407E}" srcOrd="0" destOrd="0" parTransId="{4DEA27D8-154B-4062-88D2-B7B828B11A65}" sibTransId="{F63C1C45-A9A3-4D7B-9DB3-9E89A9439B0E}"/>
    <dgm:cxn modelId="{BB5D0891-6907-4D2C-914C-A1289F31ECA5}" type="presOf" srcId="{B8B97229-B2D8-4053-98A9-EF030BF26C78}" destId="{F2F70316-8E29-400D-931F-0CFCE1CF423D}" srcOrd="0" destOrd="0" presId="urn:microsoft.com/office/officeart/2005/8/layout/hierarchy4"/>
    <dgm:cxn modelId="{906908EA-A05C-4F25-BBBF-0C7618475635}" type="presOf" srcId="{BF229399-1E80-4F0C-91B8-AFDF4A14407E}" destId="{89755911-09B5-4A2C-9DFD-58E393ECB585}" srcOrd="0" destOrd="0" presId="urn:microsoft.com/office/officeart/2005/8/layout/hierarchy4"/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399EB6B0-E5D2-4F28-82A3-9ABDA0984825}" srcId="{5220F5CD-F20D-4EC6-825E-08E423B92CE2}" destId="{94BB25E4-439D-4B90-B854-C4014408139C}" srcOrd="1" destOrd="0" parTransId="{EF66168A-0450-4D28-AECB-23EC1935FC73}" sibTransId="{FABD5C56-235F-4013-A147-F2C4E267773B}"/>
    <dgm:cxn modelId="{3E7671C9-1A28-49E7-AF01-0F0B5C6281FA}" srcId="{BF229399-1E80-4F0C-91B8-AFDF4A14407E}" destId="{834F9EB4-9066-4960-B499-8C6D39D36945}" srcOrd="0" destOrd="0" parTransId="{70D3E52B-BE09-4AA8-B2B0-AB983F164106}" sibTransId="{D7547F34-31FB-4E44-BD7A-D4E830FBF369}"/>
    <dgm:cxn modelId="{3A3232D6-6169-4006-983D-67BBC7EFB849}" srcId="{BB733684-4724-446E-82FD-BD3EC4473A49}" destId="{B8B97229-B2D8-4053-98A9-EF030BF26C78}" srcOrd="0" destOrd="0" parTransId="{C82A26CF-18D1-430D-A116-328257C0D4FB}" sibTransId="{67D39926-C59B-461D-8BEF-5A2A46F17B11}"/>
    <dgm:cxn modelId="{2504456B-3830-4F01-9D5A-4BB619727AE1}" type="presOf" srcId="{9CB2BD99-B0DE-47E4-AD9B-D829C52D684B}" destId="{600D8955-E3E6-49B7-9F28-350A8997D6D7}" srcOrd="0" destOrd="0" presId="urn:microsoft.com/office/officeart/2005/8/layout/hierarchy4"/>
    <dgm:cxn modelId="{7E4A5313-9D47-4946-A94A-F48DBC0C5080}" type="presParOf" srcId="{283DB0F0-5029-4505-81C8-4F7190FC7A48}" destId="{C8A4497C-6CC1-4776-99D5-6F489FBBC9E4}" srcOrd="0" destOrd="0" presId="urn:microsoft.com/office/officeart/2005/8/layout/hierarchy4"/>
    <dgm:cxn modelId="{548063EB-D6FF-426A-9F27-3363442BB327}" type="presParOf" srcId="{C8A4497C-6CC1-4776-99D5-6F489FBBC9E4}" destId="{45A17B06-C4D8-4E41-BC45-ED30420B37EA}" srcOrd="0" destOrd="0" presId="urn:microsoft.com/office/officeart/2005/8/layout/hierarchy4"/>
    <dgm:cxn modelId="{034B058C-5629-4973-B690-8DCFFE316750}" type="presParOf" srcId="{C8A4497C-6CC1-4776-99D5-6F489FBBC9E4}" destId="{AD3A7BBC-FD99-4382-BDBA-309AC4C4F40A}" srcOrd="1" destOrd="0" presId="urn:microsoft.com/office/officeart/2005/8/layout/hierarchy4"/>
    <dgm:cxn modelId="{2F7EC7A0-B8F2-46F1-B782-E79648C539D8}" type="presParOf" srcId="{C8A4497C-6CC1-4776-99D5-6F489FBBC9E4}" destId="{DE77DE45-237D-4722-8202-A5407A486872}" srcOrd="2" destOrd="0" presId="urn:microsoft.com/office/officeart/2005/8/layout/hierarchy4"/>
    <dgm:cxn modelId="{09E9C8C4-2363-434A-A7F9-BFFD1767A147}" type="presParOf" srcId="{DE77DE45-237D-4722-8202-A5407A486872}" destId="{2BB0944E-4295-4B6A-8DDD-C80E4B205FAB}" srcOrd="0" destOrd="0" presId="urn:microsoft.com/office/officeart/2005/8/layout/hierarchy4"/>
    <dgm:cxn modelId="{B5653E59-DC9D-482D-B90C-807D526211E8}" type="presParOf" srcId="{2BB0944E-4295-4B6A-8DDD-C80E4B205FAB}" destId="{0FBE5743-2E0A-4DCC-BD95-6721556E4854}" srcOrd="0" destOrd="0" presId="urn:microsoft.com/office/officeart/2005/8/layout/hierarchy4"/>
    <dgm:cxn modelId="{FD7CAA56-3A18-4653-BA32-334BE9708738}" type="presParOf" srcId="{2BB0944E-4295-4B6A-8DDD-C80E4B205FAB}" destId="{C8FDB907-31F4-4236-A500-DE714D8B7757}" srcOrd="1" destOrd="0" presId="urn:microsoft.com/office/officeart/2005/8/layout/hierarchy4"/>
    <dgm:cxn modelId="{BAE16111-5F0D-4650-BA9B-9777C25BA3BD}" type="presParOf" srcId="{2BB0944E-4295-4B6A-8DDD-C80E4B205FAB}" destId="{5BE82930-D981-48AE-B90C-B3F4DF181A5A}" srcOrd="2" destOrd="0" presId="urn:microsoft.com/office/officeart/2005/8/layout/hierarchy4"/>
    <dgm:cxn modelId="{6CB9AC34-CD96-4A63-AB5D-628D32EBFEA4}" type="presParOf" srcId="{5BE82930-D981-48AE-B90C-B3F4DF181A5A}" destId="{98129736-76CC-4CB2-A2C9-B62422CA37A9}" srcOrd="0" destOrd="0" presId="urn:microsoft.com/office/officeart/2005/8/layout/hierarchy4"/>
    <dgm:cxn modelId="{BC90C5F1-D47D-48CF-AAE1-C036E8006599}" type="presParOf" srcId="{98129736-76CC-4CB2-A2C9-B62422CA37A9}" destId="{89755911-09B5-4A2C-9DFD-58E393ECB585}" srcOrd="0" destOrd="0" presId="urn:microsoft.com/office/officeart/2005/8/layout/hierarchy4"/>
    <dgm:cxn modelId="{CCB1F58E-B74C-4722-82A5-008EB22B08A1}" type="presParOf" srcId="{98129736-76CC-4CB2-A2C9-B62422CA37A9}" destId="{CE9A7176-7B6E-4D70-BCFA-7D586632C263}" srcOrd="1" destOrd="0" presId="urn:microsoft.com/office/officeart/2005/8/layout/hierarchy4"/>
    <dgm:cxn modelId="{90ABBE98-C2F9-4F10-B7CB-300D191A6951}" type="presParOf" srcId="{98129736-76CC-4CB2-A2C9-B62422CA37A9}" destId="{A4CA24B3-8149-486A-9D78-6043F3B4E234}" srcOrd="2" destOrd="0" presId="urn:microsoft.com/office/officeart/2005/8/layout/hierarchy4"/>
    <dgm:cxn modelId="{46B9C781-8D9B-4C96-AAD4-F908BB298DD2}" type="presParOf" srcId="{A4CA24B3-8149-486A-9D78-6043F3B4E234}" destId="{B8AD0BE9-673A-4F25-8E55-044F89C29415}" srcOrd="0" destOrd="0" presId="urn:microsoft.com/office/officeart/2005/8/layout/hierarchy4"/>
    <dgm:cxn modelId="{05659D95-5300-4622-A390-72D0D83E79DD}" type="presParOf" srcId="{B8AD0BE9-673A-4F25-8E55-044F89C29415}" destId="{5FEF7E28-457F-4AA2-BFA5-40513989D0EB}" srcOrd="0" destOrd="0" presId="urn:microsoft.com/office/officeart/2005/8/layout/hierarchy4"/>
    <dgm:cxn modelId="{FF7E955F-1520-44B8-A332-EE09B966DE60}" type="presParOf" srcId="{B8AD0BE9-673A-4F25-8E55-044F89C29415}" destId="{881952F0-5FCB-4002-8E8B-95E691BA1539}" srcOrd="1" destOrd="0" presId="urn:microsoft.com/office/officeart/2005/8/layout/hierarchy4"/>
    <dgm:cxn modelId="{7416984F-3F4C-4B64-BD6F-C82AA8653C2E}" type="presParOf" srcId="{5BE82930-D981-48AE-B90C-B3F4DF181A5A}" destId="{4F0D5364-3686-4B9D-89F1-7B23C7C0E757}" srcOrd="1" destOrd="0" presId="urn:microsoft.com/office/officeart/2005/8/layout/hierarchy4"/>
    <dgm:cxn modelId="{31F1DE67-C39C-40BF-B6DE-5429F774F7F1}" type="presParOf" srcId="{5BE82930-D981-48AE-B90C-B3F4DF181A5A}" destId="{8D7C01CC-064A-4966-9CE4-859180C5313A}" srcOrd="2" destOrd="0" presId="urn:microsoft.com/office/officeart/2005/8/layout/hierarchy4"/>
    <dgm:cxn modelId="{A94454B4-702E-4D4E-8F46-E9359F2A2A33}" type="presParOf" srcId="{8D7C01CC-064A-4966-9CE4-859180C5313A}" destId="{600D8955-E3E6-49B7-9F28-350A8997D6D7}" srcOrd="0" destOrd="0" presId="urn:microsoft.com/office/officeart/2005/8/layout/hierarchy4"/>
    <dgm:cxn modelId="{159BC896-4530-41AD-8532-E95EF1124E5F}" type="presParOf" srcId="{8D7C01CC-064A-4966-9CE4-859180C5313A}" destId="{D45611B0-B2A0-4A14-9829-5519D9880D47}" srcOrd="1" destOrd="0" presId="urn:microsoft.com/office/officeart/2005/8/layout/hierarchy4"/>
    <dgm:cxn modelId="{3E2729BC-F69C-4B22-A2E1-D6561F4DAF57}" type="presParOf" srcId="{8D7C01CC-064A-4966-9CE4-859180C5313A}" destId="{1045EF50-8E5F-4A73-B27E-64279491ACFF}" srcOrd="2" destOrd="0" presId="urn:microsoft.com/office/officeart/2005/8/layout/hierarchy4"/>
    <dgm:cxn modelId="{BBA4E1F9-A647-4FAE-BA21-6DDF7EB2F39C}" type="presParOf" srcId="{1045EF50-8E5F-4A73-B27E-64279491ACFF}" destId="{7818D96F-2E60-4421-9C05-976EFF663D33}" srcOrd="0" destOrd="0" presId="urn:microsoft.com/office/officeart/2005/8/layout/hierarchy4"/>
    <dgm:cxn modelId="{25E8C5D9-22C9-4FA5-9A0A-CAF08DAF79D7}" type="presParOf" srcId="{7818D96F-2E60-4421-9C05-976EFF663D33}" destId="{6872859E-00CE-451A-9184-662150965AC9}" srcOrd="0" destOrd="0" presId="urn:microsoft.com/office/officeart/2005/8/layout/hierarchy4"/>
    <dgm:cxn modelId="{A23C35EB-3210-4B8B-99C7-68F2F032A480}" type="presParOf" srcId="{7818D96F-2E60-4421-9C05-976EFF663D33}" destId="{CDA58DB3-7260-44FA-8FED-AFA1D0DEE646}" srcOrd="1" destOrd="0" presId="urn:microsoft.com/office/officeart/2005/8/layout/hierarchy4"/>
    <dgm:cxn modelId="{CB172075-5388-4EFA-8E71-C81419D59082}" type="presParOf" srcId="{DE77DE45-237D-4722-8202-A5407A486872}" destId="{C530D827-473A-4ED6-A191-FE7CB394B714}" srcOrd="1" destOrd="0" presId="urn:microsoft.com/office/officeart/2005/8/layout/hierarchy4"/>
    <dgm:cxn modelId="{FF674448-5E3B-4FFB-992E-2789C439CB23}" type="presParOf" srcId="{DE77DE45-237D-4722-8202-A5407A486872}" destId="{D9917230-4F83-4160-99F3-C281D1A2DE9B}" srcOrd="2" destOrd="0" presId="urn:microsoft.com/office/officeart/2005/8/layout/hierarchy4"/>
    <dgm:cxn modelId="{475AA4E6-57A3-4375-8504-660C2821D526}" type="presParOf" srcId="{D9917230-4F83-4160-99F3-C281D1A2DE9B}" destId="{FEAAF0F3-2DE8-45AD-BA90-6FBADFFDE34A}" srcOrd="0" destOrd="0" presId="urn:microsoft.com/office/officeart/2005/8/layout/hierarchy4"/>
    <dgm:cxn modelId="{A39CC9BE-033D-48E8-B98A-F44E43042FBA}" type="presParOf" srcId="{D9917230-4F83-4160-99F3-C281D1A2DE9B}" destId="{FDC30BB6-52F2-47C0-B0F6-7B76EE53B435}" srcOrd="1" destOrd="0" presId="urn:microsoft.com/office/officeart/2005/8/layout/hierarchy4"/>
    <dgm:cxn modelId="{E189B234-E59F-4A4C-A800-ED6379370272}" type="presParOf" srcId="{D9917230-4F83-4160-99F3-C281D1A2DE9B}" destId="{F7A29163-16B5-4803-BC41-57DFE4C61FF8}" srcOrd="2" destOrd="0" presId="urn:microsoft.com/office/officeart/2005/8/layout/hierarchy4"/>
    <dgm:cxn modelId="{99ECF993-5F2D-4E15-91C3-C061234E8808}" type="presParOf" srcId="{F7A29163-16B5-4803-BC41-57DFE4C61FF8}" destId="{B6721971-AF09-46C0-BA2B-89652315F1C7}" srcOrd="0" destOrd="0" presId="urn:microsoft.com/office/officeart/2005/8/layout/hierarchy4"/>
    <dgm:cxn modelId="{3AC76E5D-46C9-4BB6-AC7E-4E2F8DFC59F9}" type="presParOf" srcId="{B6721971-AF09-46C0-BA2B-89652315F1C7}" destId="{6E4730F6-4B02-4D50-BAA6-15DED02C5ACB}" srcOrd="0" destOrd="0" presId="urn:microsoft.com/office/officeart/2005/8/layout/hierarchy4"/>
    <dgm:cxn modelId="{FA26AC25-57F2-4A60-9701-505EA25E1436}" type="presParOf" srcId="{B6721971-AF09-46C0-BA2B-89652315F1C7}" destId="{7C2C7DB6-EA92-41AC-B796-6EB8985AF16A}" srcOrd="1" destOrd="0" presId="urn:microsoft.com/office/officeart/2005/8/layout/hierarchy4"/>
    <dgm:cxn modelId="{C92EAF0E-E35A-4FC3-8029-8E79A267774C}" type="presParOf" srcId="{B6721971-AF09-46C0-BA2B-89652315F1C7}" destId="{80D243F2-CAFF-433C-AEAC-FD7C0F73B6A0}" srcOrd="2" destOrd="0" presId="urn:microsoft.com/office/officeart/2005/8/layout/hierarchy4"/>
    <dgm:cxn modelId="{98DCEB28-727F-4F38-8288-8E80B166FF46}" type="presParOf" srcId="{80D243F2-CAFF-433C-AEAC-FD7C0F73B6A0}" destId="{1563C9FE-1920-4C65-BE41-DED9B13B5832}" srcOrd="0" destOrd="0" presId="urn:microsoft.com/office/officeart/2005/8/layout/hierarchy4"/>
    <dgm:cxn modelId="{E95E2207-B59C-45B1-BFA3-16D622AADAC9}" type="presParOf" srcId="{1563C9FE-1920-4C65-BE41-DED9B13B5832}" destId="{F2F70316-8E29-400D-931F-0CFCE1CF423D}" srcOrd="0" destOrd="0" presId="urn:microsoft.com/office/officeart/2005/8/layout/hierarchy4"/>
    <dgm:cxn modelId="{10BE7672-AA7A-4DBA-9EC8-CB849E44518B}" type="presParOf" srcId="{1563C9FE-1920-4C65-BE41-DED9B13B5832}" destId="{522CF512-3175-48DD-AF0C-8AA2888C62FE}" srcOrd="1" destOrd="0" presId="urn:microsoft.com/office/officeart/2005/8/layout/hierarchy4"/>
    <dgm:cxn modelId="{1A126B48-CBC3-4C8C-B1E0-0F8087FFCB39}" type="presParOf" srcId="{F7A29163-16B5-4803-BC41-57DFE4C61FF8}" destId="{4C072B9F-5102-41C5-972D-EA892B99A3AA}" srcOrd="1" destOrd="0" presId="urn:microsoft.com/office/officeart/2005/8/layout/hierarchy4"/>
    <dgm:cxn modelId="{5B6592DB-E51A-446F-A4C0-8A386655DADF}" type="presParOf" srcId="{F7A29163-16B5-4803-BC41-57DFE4C61FF8}" destId="{25E61884-7941-4CF3-9952-A06BBBD2F38B}" srcOrd="2" destOrd="0" presId="urn:microsoft.com/office/officeart/2005/8/layout/hierarchy4"/>
    <dgm:cxn modelId="{D8C87F89-B6E4-451E-8F9F-AB9900CB0D40}" type="presParOf" srcId="{25E61884-7941-4CF3-9952-A06BBBD2F38B}" destId="{1947D7BA-DB6B-450D-8CB9-5C4C40DD9E36}" srcOrd="0" destOrd="0" presId="urn:microsoft.com/office/officeart/2005/8/layout/hierarchy4"/>
    <dgm:cxn modelId="{31DD999C-2B11-44B9-AF6C-25A9A1503422}" type="presParOf" srcId="{25E61884-7941-4CF3-9952-A06BBBD2F38B}" destId="{616944ED-2CA2-4248-BDFE-2E7F16C904D4}" srcOrd="1" destOrd="0" presId="urn:microsoft.com/office/officeart/2005/8/layout/hierarchy4"/>
    <dgm:cxn modelId="{2186BCCF-C168-4C49-BDB8-5224AD22F08F}" type="presParOf" srcId="{25E61884-7941-4CF3-9952-A06BBBD2F38B}" destId="{07DB5CDE-20EF-46B9-A791-20AC5F321AEA}" srcOrd="2" destOrd="0" presId="urn:microsoft.com/office/officeart/2005/8/layout/hierarchy4"/>
    <dgm:cxn modelId="{49A9AB02-5126-4A27-8948-4E7586C46FA2}" type="presParOf" srcId="{07DB5CDE-20EF-46B9-A791-20AC5F321AEA}" destId="{ABF6CC39-5CB1-486D-B05E-CCDEC58965D2}" srcOrd="0" destOrd="0" presId="urn:microsoft.com/office/officeart/2005/8/layout/hierarchy4"/>
    <dgm:cxn modelId="{1D1A2E0A-EC0A-4F99-BB07-3FB2313AB9D5}" type="presParOf" srcId="{ABF6CC39-5CB1-486D-B05E-CCDEC58965D2}" destId="{B7A5A16E-B6E2-4560-914E-1AD8C11C353A}" srcOrd="0" destOrd="0" presId="urn:microsoft.com/office/officeart/2005/8/layout/hierarchy4"/>
    <dgm:cxn modelId="{57AC11C6-F647-4DA1-8A1D-D8837F6C5620}" type="presParOf" srcId="{ABF6CC39-5CB1-486D-B05E-CCDEC58965D2}" destId="{DEE6E97F-D7B4-4ED9-9665-ED463E8F333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372950-FE96-4058-8617-305C96950E89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5CA75B7-2D01-4B9D-A51E-C3AA9029125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dirty="0" smtClean="0"/>
            <a:t>платник податків</a:t>
          </a:r>
          <a:endParaRPr lang="uk-UA" sz="2000" dirty="0"/>
        </a:p>
      </dgm:t>
    </dgm:pt>
    <dgm:pt modelId="{56F27EFE-FC35-4ECB-880B-DE6723D1C19E}" type="parTrans" cxnId="{F4CB2B0A-2870-4ED7-9D59-C5AA62FCD6D4}">
      <dgm:prSet/>
      <dgm:spPr/>
      <dgm:t>
        <a:bodyPr/>
        <a:lstStyle/>
        <a:p>
          <a:endParaRPr lang="uk-UA"/>
        </a:p>
      </dgm:t>
    </dgm:pt>
    <dgm:pt modelId="{9EDF9797-66BE-4657-AA5F-666DB6ADF5D5}" type="sibTrans" cxnId="{F4CB2B0A-2870-4ED7-9D59-C5AA62FCD6D4}">
      <dgm:prSet/>
      <dgm:spPr/>
      <dgm:t>
        <a:bodyPr/>
        <a:lstStyle/>
        <a:p>
          <a:endParaRPr lang="uk-UA"/>
        </a:p>
      </dgm:t>
    </dgm:pt>
    <dgm:pt modelId="{492A2D0B-F91E-4B1E-B9ED-E4240F5A1B06}">
      <dgm:prSet phldrT="[Текст]" custT="1"/>
      <dgm:spPr/>
      <dgm:t>
        <a:bodyPr/>
        <a:lstStyle/>
        <a:p>
          <a:r>
            <a:rPr lang="uk-UA" sz="2000" dirty="0" smtClean="0"/>
            <a:t>об'єкт</a:t>
          </a:r>
          <a:endParaRPr lang="uk-UA" sz="2000" dirty="0"/>
        </a:p>
      </dgm:t>
    </dgm:pt>
    <dgm:pt modelId="{2728B34A-0B30-49CC-9E8F-1D2FE5453547}" type="parTrans" cxnId="{F7A5D298-E966-4B48-83C2-EC5BAA4EA559}">
      <dgm:prSet/>
      <dgm:spPr/>
      <dgm:t>
        <a:bodyPr/>
        <a:lstStyle/>
        <a:p>
          <a:endParaRPr lang="uk-UA"/>
        </a:p>
      </dgm:t>
    </dgm:pt>
    <dgm:pt modelId="{74E7AC21-B47F-401D-B465-7B5FC9768D81}" type="sibTrans" cxnId="{F7A5D298-E966-4B48-83C2-EC5BAA4EA559}">
      <dgm:prSet/>
      <dgm:spPr/>
      <dgm:t>
        <a:bodyPr/>
        <a:lstStyle/>
        <a:p>
          <a:endParaRPr lang="uk-UA"/>
        </a:p>
      </dgm:t>
    </dgm:pt>
    <dgm:pt modelId="{AE5593F9-B352-4B99-A196-2216830132E6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38100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1200" b="1" dirty="0" err="1" smtClean="0"/>
            <a:t>понад</a:t>
          </a:r>
          <a:r>
            <a:rPr lang="ru-RU" sz="1200" b="1" dirty="0" smtClean="0"/>
            <a:t> 375 </a:t>
          </a:r>
          <a:r>
            <a:rPr lang="ru-RU" sz="1200" b="1" dirty="0" err="1" smtClean="0"/>
            <a:t>мін</a:t>
          </a:r>
          <a:r>
            <a:rPr lang="ru-RU" sz="1200" b="1" dirty="0" smtClean="0"/>
            <a:t> </a:t>
          </a:r>
          <a:r>
            <a:rPr lang="ru-RU" sz="1200" b="1" dirty="0" err="1" smtClean="0"/>
            <a:t>з</a:t>
          </a:r>
          <a:r>
            <a:rPr lang="ru-RU" sz="1200" b="1" dirty="0" smtClean="0"/>
            <a:t>/</a:t>
          </a:r>
          <a:r>
            <a:rPr lang="ru-RU" sz="1200" b="1" dirty="0" err="1" smtClean="0"/>
            <a:t>п</a:t>
          </a:r>
          <a:endParaRPr lang="ru-RU" sz="1200" b="1" dirty="0" smtClean="0"/>
        </a:p>
      </dgm:t>
    </dgm:pt>
    <dgm:pt modelId="{4F70B56A-9C13-4BF5-9D61-AE0B4414BFF6}" type="parTrans" cxnId="{CCB38D34-7556-403E-B911-529945DFE445}">
      <dgm:prSet/>
      <dgm:spPr/>
      <dgm:t>
        <a:bodyPr/>
        <a:lstStyle/>
        <a:p>
          <a:endParaRPr lang="uk-UA"/>
        </a:p>
      </dgm:t>
    </dgm:pt>
    <dgm:pt modelId="{2DF478A2-9AA5-4E13-89E0-21595A41198B}" type="sibTrans" cxnId="{CCB38D34-7556-403E-B911-529945DFE445}">
      <dgm:prSet/>
      <dgm:spPr/>
      <dgm:t>
        <a:bodyPr/>
        <a:lstStyle/>
        <a:p>
          <a:endParaRPr lang="uk-UA"/>
        </a:p>
      </dgm:t>
    </dgm:pt>
    <dgm:pt modelId="{3F458BA3-6DEA-4C5F-98AD-2E47CBC816EA}">
      <dgm:prSet phldrT="[Текст]" custT="1"/>
      <dgm:spPr/>
      <dgm:t>
        <a:bodyPr/>
        <a:lstStyle/>
        <a:p>
          <a:r>
            <a:rPr lang="uk-UA" sz="2000" dirty="0" smtClean="0"/>
            <a:t>ставка</a:t>
          </a:r>
          <a:endParaRPr lang="uk-UA" sz="2000" dirty="0"/>
        </a:p>
      </dgm:t>
    </dgm:pt>
    <dgm:pt modelId="{EBB5B4AD-FBAD-45E5-BCBA-65C517435D8A}" type="parTrans" cxnId="{519F39CB-DCBB-4DCB-8EFB-5025C39D9022}">
      <dgm:prSet/>
      <dgm:spPr/>
      <dgm:t>
        <a:bodyPr/>
        <a:lstStyle/>
        <a:p>
          <a:endParaRPr lang="uk-UA"/>
        </a:p>
      </dgm:t>
    </dgm:pt>
    <dgm:pt modelId="{409ADBC8-E56A-484E-B23F-F9D8F3283802}" type="sibTrans" cxnId="{519F39CB-DCBB-4DCB-8EFB-5025C39D9022}">
      <dgm:prSet/>
      <dgm:spPr/>
      <dgm:t>
        <a:bodyPr/>
        <a:lstStyle/>
        <a:p>
          <a:endParaRPr lang="uk-UA"/>
        </a:p>
      </dgm:t>
    </dgm:pt>
    <dgm:pt modelId="{6C8DF65F-74AD-43D6-8A4B-1B584711C917}">
      <dgm:prSet phldrT="[Текст]" custT="1"/>
      <dgm:spPr/>
      <dgm:t>
        <a:bodyPr/>
        <a:lstStyle/>
        <a:p>
          <a:r>
            <a:rPr lang="uk-UA" sz="1800" b="0" dirty="0" smtClean="0"/>
            <a:t>25 </a:t>
          </a:r>
          <a:r>
            <a:rPr lang="uk-UA" sz="1800" b="0" dirty="0" err="1" smtClean="0"/>
            <a:t>тис.грн</a:t>
          </a:r>
          <a:r>
            <a:rPr lang="uk-UA" sz="1800" b="0" dirty="0" smtClean="0"/>
            <a:t>. на календарний рік за кожен легковий автомобіль</a:t>
          </a:r>
          <a:endParaRPr lang="uk-UA" sz="1800" b="0" dirty="0"/>
        </a:p>
      </dgm:t>
    </dgm:pt>
    <dgm:pt modelId="{83550502-D0DA-45B3-BE72-31E96ADF3AB4}" type="parTrans" cxnId="{433E9FA4-6AAE-464B-B0E2-9B8A4615FBE8}">
      <dgm:prSet/>
      <dgm:spPr/>
      <dgm:t>
        <a:bodyPr/>
        <a:lstStyle/>
        <a:p>
          <a:endParaRPr lang="uk-UA"/>
        </a:p>
      </dgm:t>
    </dgm:pt>
    <dgm:pt modelId="{B4C63FDC-B27F-49A1-A657-0032FAAE06FC}" type="sibTrans" cxnId="{433E9FA4-6AAE-464B-B0E2-9B8A4615FBE8}">
      <dgm:prSet/>
      <dgm:spPr/>
      <dgm:t>
        <a:bodyPr/>
        <a:lstStyle/>
        <a:p>
          <a:endParaRPr lang="uk-UA"/>
        </a:p>
      </dgm:t>
    </dgm:pt>
    <dgm:pt modelId="{D92CB17D-DB1F-450C-BE0A-E23B34835B25}">
      <dgm:prSet custT="1"/>
      <dgm:spPr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215900"/>
          <a:bevelB w="120650" h="57150" prst="relaxedInset"/>
          <a:contourClr>
            <a:schemeClr val="bg1"/>
          </a:contourClr>
        </a:sp3d>
      </dgm:spPr>
      <dgm:t>
        <a:bodyPr/>
        <a:lstStyle/>
        <a:p>
          <a:pPr rtl="0"/>
          <a:r>
            <a:rPr kumimoji="0" lang="uk-UA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фізичні та юридичні особи,</a:t>
          </a:r>
        </a:p>
        <a:p>
          <a:pPr rtl="0"/>
          <a:r>
            <a:rPr kumimoji="0" lang="uk-UA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які мають зареєстровані власні легкові авто</a:t>
          </a:r>
          <a:endParaRPr lang="uk-UA" sz="1800" dirty="0"/>
        </a:p>
      </dgm:t>
    </dgm:pt>
    <dgm:pt modelId="{FC25C441-CFEE-4A35-902F-35571879DC17}" type="parTrans" cxnId="{E251AC4E-3FCA-4A68-8E87-7FF610669211}">
      <dgm:prSet/>
      <dgm:spPr/>
      <dgm:t>
        <a:bodyPr/>
        <a:lstStyle/>
        <a:p>
          <a:endParaRPr lang="uk-UA"/>
        </a:p>
      </dgm:t>
    </dgm:pt>
    <dgm:pt modelId="{8794A6C6-84DF-489F-A2F2-B8A4C848C126}" type="sibTrans" cxnId="{E251AC4E-3FCA-4A68-8E87-7FF610669211}">
      <dgm:prSet/>
      <dgm:spPr/>
      <dgm:t>
        <a:bodyPr/>
        <a:lstStyle/>
        <a:p>
          <a:endParaRPr lang="uk-UA"/>
        </a:p>
      </dgm:t>
    </dgm:pt>
    <dgm:pt modelId="{B74737D6-EA0D-4E02-8F58-919B323691F4}">
      <dgm:prSet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err="1" smtClean="0"/>
            <a:t>понад</a:t>
          </a:r>
          <a:r>
            <a:rPr lang="ru-RU" sz="1200" b="1" dirty="0" smtClean="0"/>
            <a:t> 375 </a:t>
          </a:r>
          <a:r>
            <a:rPr lang="ru-RU" sz="1200" b="1" dirty="0" err="1" smtClean="0"/>
            <a:t>мін</a:t>
          </a:r>
          <a:r>
            <a:rPr lang="ru-RU" sz="1200" b="1" dirty="0" smtClean="0"/>
            <a:t> </a:t>
          </a:r>
          <a:r>
            <a:rPr lang="ru-RU" sz="1200" b="1" dirty="0" err="1" smtClean="0"/>
            <a:t>з</a:t>
          </a:r>
          <a:r>
            <a:rPr lang="ru-RU" sz="1200" b="1" dirty="0" smtClean="0"/>
            <a:t>/</a:t>
          </a:r>
          <a:r>
            <a:rPr lang="ru-RU" sz="1200" b="1" dirty="0" err="1" smtClean="0"/>
            <a:t>п</a:t>
          </a:r>
          <a:endParaRPr lang="ru-RU" sz="1200" b="1" dirty="0" smtClean="0"/>
        </a:p>
        <a:p>
          <a:r>
            <a:rPr lang="ru-RU" sz="1200" b="1" dirty="0" smtClean="0"/>
            <a:t>(1396,1 </a:t>
          </a:r>
          <a:r>
            <a:rPr lang="ru-RU" sz="1200" b="1" dirty="0" err="1" smtClean="0"/>
            <a:t>тис.грн</a:t>
          </a:r>
          <a:r>
            <a:rPr lang="ru-RU" sz="1200" b="1" dirty="0" smtClean="0"/>
            <a:t>.- 2018 р.)</a:t>
          </a:r>
          <a:endParaRPr lang="uk-UA" sz="1200" b="1" dirty="0"/>
        </a:p>
      </dgm:t>
    </dgm:pt>
    <dgm:pt modelId="{D0FD71B7-CFE0-4FEF-B2FD-4930CB6EE79E}" type="sibTrans" cxnId="{38F628E2-24EF-431E-99A4-B85C495433E1}">
      <dgm:prSet/>
      <dgm:spPr/>
      <dgm:t>
        <a:bodyPr/>
        <a:lstStyle/>
        <a:p>
          <a:endParaRPr lang="uk-UA"/>
        </a:p>
      </dgm:t>
    </dgm:pt>
    <dgm:pt modelId="{ECD9D1DA-4420-4E6C-9D0D-8523B5277B20}" type="parTrans" cxnId="{38F628E2-24EF-431E-99A4-B85C495433E1}">
      <dgm:prSet/>
      <dgm:spPr/>
      <dgm:t>
        <a:bodyPr/>
        <a:lstStyle/>
        <a:p>
          <a:endParaRPr lang="uk-UA"/>
        </a:p>
      </dgm:t>
    </dgm:pt>
    <dgm:pt modelId="{40EC6EDF-372D-435C-8268-CD2F39FC9A2A}" type="pres">
      <dgm:prSet presAssocID="{05372950-FE96-4058-8617-305C96950E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0885DEE-5E35-424E-BCFB-7297709EF71D}" type="pres">
      <dgm:prSet presAssocID="{F5CA75B7-2D01-4B9D-A51E-C3AA9029125D}" presName="horFlow" presStyleCnt="0"/>
      <dgm:spPr/>
      <dgm:t>
        <a:bodyPr/>
        <a:lstStyle/>
        <a:p>
          <a:endParaRPr lang="uk-UA"/>
        </a:p>
      </dgm:t>
    </dgm:pt>
    <dgm:pt modelId="{B8526A86-251B-4E59-8EEF-02CAF5B33D62}" type="pres">
      <dgm:prSet presAssocID="{F5CA75B7-2D01-4B9D-A51E-C3AA9029125D}" presName="bigChev" presStyleLbl="node1" presStyleIdx="0" presStyleCnt="3" custLinFactNeighborX="-656" custLinFactNeighborY="-2662"/>
      <dgm:spPr/>
      <dgm:t>
        <a:bodyPr/>
        <a:lstStyle/>
        <a:p>
          <a:endParaRPr lang="uk-UA"/>
        </a:p>
      </dgm:t>
    </dgm:pt>
    <dgm:pt modelId="{776B9620-97DB-4C76-9CA2-1BE53BA589F4}" type="pres">
      <dgm:prSet presAssocID="{FC25C441-CFEE-4A35-902F-35571879DC17}" presName="parTrans" presStyleCnt="0"/>
      <dgm:spPr/>
      <dgm:t>
        <a:bodyPr/>
        <a:lstStyle/>
        <a:p>
          <a:endParaRPr lang="uk-UA"/>
        </a:p>
      </dgm:t>
    </dgm:pt>
    <dgm:pt modelId="{98F69F6A-01E1-4BBD-866D-034257CFEAEB}" type="pres">
      <dgm:prSet presAssocID="{D92CB17D-DB1F-450C-BE0A-E23B34835B25}" presName="node" presStyleLbl="alignAccFollowNode1" presStyleIdx="0" presStyleCnt="4" custScaleX="388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F27E82-3113-4EF6-B8F8-75FE56D0FD26}" type="pres">
      <dgm:prSet presAssocID="{F5CA75B7-2D01-4B9D-A51E-C3AA9029125D}" presName="vSp" presStyleCnt="0"/>
      <dgm:spPr/>
      <dgm:t>
        <a:bodyPr/>
        <a:lstStyle/>
        <a:p>
          <a:endParaRPr lang="uk-UA"/>
        </a:p>
      </dgm:t>
    </dgm:pt>
    <dgm:pt modelId="{6D6AB7B4-3707-460D-AAE8-13F1B0749B58}" type="pres">
      <dgm:prSet presAssocID="{492A2D0B-F91E-4B1E-B9ED-E4240F5A1B06}" presName="horFlow" presStyleCnt="0"/>
      <dgm:spPr/>
      <dgm:t>
        <a:bodyPr/>
        <a:lstStyle/>
        <a:p>
          <a:endParaRPr lang="uk-UA"/>
        </a:p>
      </dgm:t>
    </dgm:pt>
    <dgm:pt modelId="{0C937DE4-5DCE-4A46-8665-CA30F91ACB61}" type="pres">
      <dgm:prSet presAssocID="{492A2D0B-F91E-4B1E-B9ED-E4240F5A1B06}" presName="bigChev" presStyleLbl="node1" presStyleIdx="1" presStyleCnt="3" custScaleY="62487"/>
      <dgm:spPr/>
      <dgm:t>
        <a:bodyPr/>
        <a:lstStyle/>
        <a:p>
          <a:endParaRPr lang="uk-UA"/>
        </a:p>
      </dgm:t>
    </dgm:pt>
    <dgm:pt modelId="{5E7B0B39-5D52-47FA-932D-737BFEBE5767}" type="pres">
      <dgm:prSet presAssocID="{4F70B56A-9C13-4BF5-9D61-AE0B4414BFF6}" presName="parTrans" presStyleCnt="0"/>
      <dgm:spPr/>
      <dgm:t>
        <a:bodyPr/>
        <a:lstStyle/>
        <a:p>
          <a:endParaRPr lang="uk-UA"/>
        </a:p>
      </dgm:t>
    </dgm:pt>
    <dgm:pt modelId="{6AA1A5F0-4164-4761-A5FD-A7DC8669C32D}" type="pres">
      <dgm:prSet presAssocID="{AE5593F9-B352-4B99-A196-2216830132E6}" presName="node" presStyleLbl="alignAccFollowNode1" presStyleIdx="1" presStyleCnt="4" custScaleX="167112" custScaleY="57049" custLinFactNeighborX="20723" custLinFactNeighborY="285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976A36-E99B-4FC5-A988-78EFAE40450F}" type="pres">
      <dgm:prSet presAssocID="{2DF478A2-9AA5-4E13-89E0-21595A41198B}" presName="sibTrans" presStyleCnt="0"/>
      <dgm:spPr/>
      <dgm:t>
        <a:bodyPr/>
        <a:lstStyle/>
        <a:p>
          <a:endParaRPr lang="uk-UA"/>
        </a:p>
      </dgm:t>
    </dgm:pt>
    <dgm:pt modelId="{31E20BD8-9C76-4420-96FC-D72F10AE470C}" type="pres">
      <dgm:prSet presAssocID="{B74737D6-EA0D-4E02-8F58-919B323691F4}" presName="node" presStyleLbl="alignAccFollowNode1" presStyleIdx="2" presStyleCnt="4" custScaleX="170592" custScaleY="76326" custLinFactX="63261" custLinFactNeighborX="100000" custLinFactNeighborY="188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20228-1251-47C5-9039-30177C4BF631}" type="pres">
      <dgm:prSet presAssocID="{492A2D0B-F91E-4B1E-B9ED-E4240F5A1B06}" presName="vSp" presStyleCnt="0"/>
      <dgm:spPr/>
      <dgm:t>
        <a:bodyPr/>
        <a:lstStyle/>
        <a:p>
          <a:endParaRPr lang="uk-UA"/>
        </a:p>
      </dgm:t>
    </dgm:pt>
    <dgm:pt modelId="{A9B2FC58-BD56-4199-8D54-E0B143555614}" type="pres">
      <dgm:prSet presAssocID="{3F458BA3-6DEA-4C5F-98AD-2E47CBC816EA}" presName="horFlow" presStyleCnt="0"/>
      <dgm:spPr/>
      <dgm:t>
        <a:bodyPr/>
        <a:lstStyle/>
        <a:p>
          <a:endParaRPr lang="uk-UA"/>
        </a:p>
      </dgm:t>
    </dgm:pt>
    <dgm:pt modelId="{3AFA58F5-0D34-4572-BCC1-D1C670B350DA}" type="pres">
      <dgm:prSet presAssocID="{3F458BA3-6DEA-4C5F-98AD-2E47CBC816EA}" presName="bigChev" presStyleLbl="node1" presStyleIdx="2" presStyleCnt="3" custLinFactNeighborX="-360" custLinFactNeighborY="-4042"/>
      <dgm:spPr/>
      <dgm:t>
        <a:bodyPr/>
        <a:lstStyle/>
        <a:p>
          <a:endParaRPr lang="uk-UA"/>
        </a:p>
      </dgm:t>
    </dgm:pt>
    <dgm:pt modelId="{DC5EEF40-BA3F-44E4-AC33-3181729B49E1}" type="pres">
      <dgm:prSet presAssocID="{83550502-D0DA-45B3-BE72-31E96ADF3AB4}" presName="parTrans" presStyleCnt="0"/>
      <dgm:spPr/>
      <dgm:t>
        <a:bodyPr/>
        <a:lstStyle/>
        <a:p>
          <a:endParaRPr lang="uk-UA"/>
        </a:p>
      </dgm:t>
    </dgm:pt>
    <dgm:pt modelId="{3B34D375-FE0E-4F95-81EB-208F939E61A6}" type="pres">
      <dgm:prSet presAssocID="{6C8DF65F-74AD-43D6-8A4B-1B584711C917}" presName="node" presStyleLbl="alignAccFollowNode1" presStyleIdx="3" presStyleCnt="4" custScaleX="388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405046-FF3E-41A4-B499-529B908D369A}" type="presOf" srcId="{B74737D6-EA0D-4E02-8F58-919B323691F4}" destId="{31E20BD8-9C76-4420-96FC-D72F10AE470C}" srcOrd="0" destOrd="0" presId="urn:microsoft.com/office/officeart/2005/8/layout/lProcess3"/>
    <dgm:cxn modelId="{F7A5D298-E966-4B48-83C2-EC5BAA4EA559}" srcId="{05372950-FE96-4058-8617-305C96950E89}" destId="{492A2D0B-F91E-4B1E-B9ED-E4240F5A1B06}" srcOrd="1" destOrd="0" parTransId="{2728B34A-0B30-49CC-9E8F-1D2FE5453547}" sibTransId="{74E7AC21-B47F-401D-B465-7B5FC9768D81}"/>
    <dgm:cxn modelId="{37548C86-178A-461C-8A64-D95EAB1943B1}" type="presOf" srcId="{F5CA75B7-2D01-4B9D-A51E-C3AA9029125D}" destId="{B8526A86-251B-4E59-8EEF-02CAF5B33D62}" srcOrd="0" destOrd="0" presId="urn:microsoft.com/office/officeart/2005/8/layout/lProcess3"/>
    <dgm:cxn modelId="{5D715884-CB17-480D-B9BA-CD3F02742611}" type="presOf" srcId="{3F458BA3-6DEA-4C5F-98AD-2E47CBC816EA}" destId="{3AFA58F5-0D34-4572-BCC1-D1C670B350DA}" srcOrd="0" destOrd="0" presId="urn:microsoft.com/office/officeart/2005/8/layout/lProcess3"/>
    <dgm:cxn modelId="{C2A12960-60FB-4A90-B0AD-CD9C713499F1}" type="presOf" srcId="{6C8DF65F-74AD-43D6-8A4B-1B584711C917}" destId="{3B34D375-FE0E-4F95-81EB-208F939E61A6}" srcOrd="0" destOrd="0" presId="urn:microsoft.com/office/officeart/2005/8/layout/lProcess3"/>
    <dgm:cxn modelId="{E251AC4E-3FCA-4A68-8E87-7FF610669211}" srcId="{F5CA75B7-2D01-4B9D-A51E-C3AA9029125D}" destId="{D92CB17D-DB1F-450C-BE0A-E23B34835B25}" srcOrd="0" destOrd="0" parTransId="{FC25C441-CFEE-4A35-902F-35571879DC17}" sibTransId="{8794A6C6-84DF-489F-A2F2-B8A4C848C126}"/>
    <dgm:cxn modelId="{49D5C388-5317-4A5C-9461-60CC4110B963}" type="presOf" srcId="{05372950-FE96-4058-8617-305C96950E89}" destId="{40EC6EDF-372D-435C-8268-CD2F39FC9A2A}" srcOrd="0" destOrd="0" presId="urn:microsoft.com/office/officeart/2005/8/layout/lProcess3"/>
    <dgm:cxn modelId="{CCB38D34-7556-403E-B911-529945DFE445}" srcId="{492A2D0B-F91E-4B1E-B9ED-E4240F5A1B06}" destId="{AE5593F9-B352-4B99-A196-2216830132E6}" srcOrd="0" destOrd="0" parTransId="{4F70B56A-9C13-4BF5-9D61-AE0B4414BFF6}" sibTransId="{2DF478A2-9AA5-4E13-89E0-21595A41198B}"/>
    <dgm:cxn modelId="{28726885-1989-4B7D-AF6D-60672E1731CF}" type="presOf" srcId="{D92CB17D-DB1F-450C-BE0A-E23B34835B25}" destId="{98F69F6A-01E1-4BBD-866D-034257CFEAEB}" srcOrd="0" destOrd="0" presId="urn:microsoft.com/office/officeart/2005/8/layout/lProcess3"/>
    <dgm:cxn modelId="{EB5AD626-5090-4B10-AE63-249B350FF205}" type="presOf" srcId="{492A2D0B-F91E-4B1E-B9ED-E4240F5A1B06}" destId="{0C937DE4-5DCE-4A46-8665-CA30F91ACB61}" srcOrd="0" destOrd="0" presId="urn:microsoft.com/office/officeart/2005/8/layout/lProcess3"/>
    <dgm:cxn modelId="{D3AA2958-97C1-45D9-A8B5-E1772510A389}" type="presOf" srcId="{AE5593F9-B352-4B99-A196-2216830132E6}" destId="{6AA1A5F0-4164-4761-A5FD-A7DC8669C32D}" srcOrd="0" destOrd="0" presId="urn:microsoft.com/office/officeart/2005/8/layout/lProcess3"/>
    <dgm:cxn modelId="{F4CB2B0A-2870-4ED7-9D59-C5AA62FCD6D4}" srcId="{05372950-FE96-4058-8617-305C96950E89}" destId="{F5CA75B7-2D01-4B9D-A51E-C3AA9029125D}" srcOrd="0" destOrd="0" parTransId="{56F27EFE-FC35-4ECB-880B-DE6723D1C19E}" sibTransId="{9EDF9797-66BE-4657-AA5F-666DB6ADF5D5}"/>
    <dgm:cxn modelId="{433E9FA4-6AAE-464B-B0E2-9B8A4615FBE8}" srcId="{3F458BA3-6DEA-4C5F-98AD-2E47CBC816EA}" destId="{6C8DF65F-74AD-43D6-8A4B-1B584711C917}" srcOrd="0" destOrd="0" parTransId="{83550502-D0DA-45B3-BE72-31E96ADF3AB4}" sibTransId="{B4C63FDC-B27F-49A1-A657-0032FAAE06FC}"/>
    <dgm:cxn modelId="{519F39CB-DCBB-4DCB-8EFB-5025C39D9022}" srcId="{05372950-FE96-4058-8617-305C96950E89}" destId="{3F458BA3-6DEA-4C5F-98AD-2E47CBC816EA}" srcOrd="2" destOrd="0" parTransId="{EBB5B4AD-FBAD-45E5-BCBA-65C517435D8A}" sibTransId="{409ADBC8-E56A-484E-B23F-F9D8F3283802}"/>
    <dgm:cxn modelId="{38F628E2-24EF-431E-99A4-B85C495433E1}" srcId="{492A2D0B-F91E-4B1E-B9ED-E4240F5A1B06}" destId="{B74737D6-EA0D-4E02-8F58-919B323691F4}" srcOrd="1" destOrd="0" parTransId="{ECD9D1DA-4420-4E6C-9D0D-8523B5277B20}" sibTransId="{D0FD71B7-CFE0-4FEF-B2FD-4930CB6EE79E}"/>
    <dgm:cxn modelId="{697312DC-601D-4F49-9739-36665541F6FA}" type="presParOf" srcId="{40EC6EDF-372D-435C-8268-CD2F39FC9A2A}" destId="{70885DEE-5E35-424E-BCFB-7297709EF71D}" srcOrd="0" destOrd="0" presId="urn:microsoft.com/office/officeart/2005/8/layout/lProcess3"/>
    <dgm:cxn modelId="{607C8550-5C61-40D8-B0C9-25D74AC795B3}" type="presParOf" srcId="{70885DEE-5E35-424E-BCFB-7297709EF71D}" destId="{B8526A86-251B-4E59-8EEF-02CAF5B33D62}" srcOrd="0" destOrd="0" presId="urn:microsoft.com/office/officeart/2005/8/layout/lProcess3"/>
    <dgm:cxn modelId="{A6C59A74-3B68-49D8-A569-8035BAEDDFB1}" type="presParOf" srcId="{70885DEE-5E35-424E-BCFB-7297709EF71D}" destId="{776B9620-97DB-4C76-9CA2-1BE53BA589F4}" srcOrd="1" destOrd="0" presId="urn:microsoft.com/office/officeart/2005/8/layout/lProcess3"/>
    <dgm:cxn modelId="{4044C58A-0A51-4E4C-AFA9-84630B2D0829}" type="presParOf" srcId="{70885DEE-5E35-424E-BCFB-7297709EF71D}" destId="{98F69F6A-01E1-4BBD-866D-034257CFEAEB}" srcOrd="2" destOrd="0" presId="urn:microsoft.com/office/officeart/2005/8/layout/lProcess3"/>
    <dgm:cxn modelId="{0F285689-E163-4BD1-B34F-B1C01A6BA71D}" type="presParOf" srcId="{40EC6EDF-372D-435C-8268-CD2F39FC9A2A}" destId="{58F27E82-3113-4EF6-B8F8-75FE56D0FD26}" srcOrd="1" destOrd="0" presId="urn:microsoft.com/office/officeart/2005/8/layout/lProcess3"/>
    <dgm:cxn modelId="{8CD52CD8-D864-4C36-BE1E-4839019B5C07}" type="presParOf" srcId="{40EC6EDF-372D-435C-8268-CD2F39FC9A2A}" destId="{6D6AB7B4-3707-460D-AAE8-13F1B0749B58}" srcOrd="2" destOrd="0" presId="urn:microsoft.com/office/officeart/2005/8/layout/lProcess3"/>
    <dgm:cxn modelId="{2D6EACD4-3417-4DBF-97F2-890A0634284F}" type="presParOf" srcId="{6D6AB7B4-3707-460D-AAE8-13F1B0749B58}" destId="{0C937DE4-5DCE-4A46-8665-CA30F91ACB61}" srcOrd="0" destOrd="0" presId="urn:microsoft.com/office/officeart/2005/8/layout/lProcess3"/>
    <dgm:cxn modelId="{56BA3011-8C19-455A-ADB5-71D0C21B0E48}" type="presParOf" srcId="{6D6AB7B4-3707-460D-AAE8-13F1B0749B58}" destId="{5E7B0B39-5D52-47FA-932D-737BFEBE5767}" srcOrd="1" destOrd="0" presId="urn:microsoft.com/office/officeart/2005/8/layout/lProcess3"/>
    <dgm:cxn modelId="{D9BDA369-86AA-4B8E-994F-B54E23E3D8B5}" type="presParOf" srcId="{6D6AB7B4-3707-460D-AAE8-13F1B0749B58}" destId="{6AA1A5F0-4164-4761-A5FD-A7DC8669C32D}" srcOrd="2" destOrd="0" presId="urn:microsoft.com/office/officeart/2005/8/layout/lProcess3"/>
    <dgm:cxn modelId="{72BF9C00-8187-4D44-975C-9F89E5268ADF}" type="presParOf" srcId="{6D6AB7B4-3707-460D-AAE8-13F1B0749B58}" destId="{A8976A36-E99B-4FC5-A988-78EFAE40450F}" srcOrd="3" destOrd="0" presId="urn:microsoft.com/office/officeart/2005/8/layout/lProcess3"/>
    <dgm:cxn modelId="{1AD6B80F-1C3F-4786-A44A-452AD70DA2E4}" type="presParOf" srcId="{6D6AB7B4-3707-460D-AAE8-13F1B0749B58}" destId="{31E20BD8-9C76-4420-96FC-D72F10AE470C}" srcOrd="4" destOrd="0" presId="urn:microsoft.com/office/officeart/2005/8/layout/lProcess3"/>
    <dgm:cxn modelId="{29D54D50-C57B-488A-9087-8A011000DAD1}" type="presParOf" srcId="{40EC6EDF-372D-435C-8268-CD2F39FC9A2A}" destId="{7AB20228-1251-47C5-9039-30177C4BF631}" srcOrd="3" destOrd="0" presId="urn:microsoft.com/office/officeart/2005/8/layout/lProcess3"/>
    <dgm:cxn modelId="{3EF88A10-521C-4FAE-998C-834AF7562E70}" type="presParOf" srcId="{40EC6EDF-372D-435C-8268-CD2F39FC9A2A}" destId="{A9B2FC58-BD56-4199-8D54-E0B143555614}" srcOrd="4" destOrd="0" presId="urn:microsoft.com/office/officeart/2005/8/layout/lProcess3"/>
    <dgm:cxn modelId="{2EE39901-A2D6-4A40-9E46-F536174CF4BE}" type="presParOf" srcId="{A9B2FC58-BD56-4199-8D54-E0B143555614}" destId="{3AFA58F5-0D34-4572-BCC1-D1C670B350DA}" srcOrd="0" destOrd="0" presId="urn:microsoft.com/office/officeart/2005/8/layout/lProcess3"/>
    <dgm:cxn modelId="{8A47FCA9-3861-4F22-BDE9-AC916C68CC42}" type="presParOf" srcId="{A9B2FC58-BD56-4199-8D54-E0B143555614}" destId="{DC5EEF40-BA3F-44E4-AC33-3181729B49E1}" srcOrd="1" destOrd="0" presId="urn:microsoft.com/office/officeart/2005/8/layout/lProcess3"/>
    <dgm:cxn modelId="{706BF1C1-A3B3-4228-BB76-9C3DABEF1152}" type="presParOf" srcId="{A9B2FC58-BD56-4199-8D54-E0B143555614}" destId="{3B34D375-FE0E-4F95-81EB-208F939E61A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dirty="0" smtClean="0"/>
            <a:t>факт </a:t>
          </a:r>
          <a:r>
            <a:rPr lang="uk-UA" sz="1600" dirty="0" smtClean="0"/>
            <a:t>2017 </a:t>
          </a:r>
          <a:r>
            <a:rPr lang="uk-UA" sz="1600" dirty="0" smtClean="0"/>
            <a:t>рік – </a:t>
          </a:r>
        </a:p>
        <a:p>
          <a:r>
            <a:rPr lang="uk-UA" sz="1600" dirty="0" smtClean="0"/>
            <a:t>645,,3 </a:t>
          </a:r>
          <a:r>
            <a:rPr lang="uk-UA" sz="1600" dirty="0" smtClean="0"/>
            <a:t>тис.грн.</a:t>
          </a:r>
          <a:endParaRPr lang="uk-UA" sz="1600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dirty="0" smtClean="0"/>
            <a:t>юридичні особи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dirty="0" smtClean="0"/>
            <a:t>фізичні особи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400" b="1" dirty="0" smtClean="0"/>
            <a:t>403,4</a:t>
          </a:r>
          <a:endParaRPr lang="uk-UA" sz="1400" b="1" dirty="0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1400" b="1" dirty="0" smtClean="0"/>
            <a:t>241,9</a:t>
          </a:r>
          <a:endParaRPr lang="uk-UA" sz="1400" b="1" dirty="0" smtClean="0"/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5E2F2A-D021-4115-9C7B-4A1203D82FF6}" type="pres">
      <dgm:prSet presAssocID="{834F9EB4-9066-4960-B499-8C6D39D36945}" presName="horzThree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0C8A6DF-834B-4BA8-A138-A62864AF0331}" type="pres">
      <dgm:prSet presAssocID="{535493A6-340D-49D9-A677-FE378CC16CC0}" presName="vertThree" presStyleCnt="0"/>
      <dgm:spPr/>
    </dgm:pt>
    <dgm:pt modelId="{187AE06A-2B90-410F-B34F-03E31FBCE430}" type="pres">
      <dgm:prSet presAssocID="{535493A6-340D-49D9-A677-FE378CC16CC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55D140-E83E-4C81-A904-A9CAF0E55E88}" type="pres">
      <dgm:prSet presAssocID="{535493A6-340D-49D9-A677-FE378CC16CC0}" presName="horzThree" presStyleCnt="0"/>
      <dgm:spPr/>
    </dgm:pt>
  </dgm:ptLst>
  <dgm:cxnLst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6F1F95A5-0744-44AC-885C-8DED99E53150}" type="presOf" srcId="{176DB17E-7518-46DC-848D-6E08012F2396}" destId="{283DB0F0-5029-4505-81C8-4F7190FC7A48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CBEC64F8-1D85-4E16-B639-47D16AD07937}" type="presOf" srcId="{5220F5CD-F20D-4EC6-825E-08E423B92CE2}" destId="{FEAAF0F3-2DE8-45AD-BA90-6FBADFFDE34A}" srcOrd="0" destOrd="0" presId="urn:microsoft.com/office/officeart/2005/8/layout/hierarchy4"/>
    <dgm:cxn modelId="{9B94EF74-AFAD-4460-886D-1F714FE382E0}" type="presOf" srcId="{834F9EB4-9066-4960-B499-8C6D39D36945}" destId="{E02DF699-B802-4CA2-954E-3F49DE5CEEBF}" srcOrd="0" destOrd="0" presId="urn:microsoft.com/office/officeart/2005/8/layout/hierarchy4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38E6CCB8-E824-4E1C-96BB-25232E4E2B77}" srcId="{5220F5CD-F20D-4EC6-825E-08E423B92CE2}" destId="{535493A6-340D-49D9-A677-FE378CC16CC0}" srcOrd="0" destOrd="0" parTransId="{D6C1227D-0079-43C7-943D-593C436B00DA}" sibTransId="{29ECD5C1-D125-41E4-A57B-1BDB8A929722}"/>
    <dgm:cxn modelId="{A2A2C659-CE89-4274-9200-79F6FE61E21E}" type="presOf" srcId="{04F4B031-8C31-4C5B-B59E-7227437F4ACE}" destId="{45A17B06-C4D8-4E41-BC45-ED30420B37EA}" srcOrd="0" destOrd="0" presId="urn:microsoft.com/office/officeart/2005/8/layout/hierarchy4"/>
    <dgm:cxn modelId="{70C127EE-725F-4D77-8D6C-39376D2C8DD3}" type="presOf" srcId="{535493A6-340D-49D9-A677-FE378CC16CC0}" destId="{187AE06A-2B90-410F-B34F-03E31FBCE430}" srcOrd="0" destOrd="0" presId="urn:microsoft.com/office/officeart/2005/8/layout/hierarchy4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28675927-0C21-4EDB-9FE3-57D8A88AE1B8}" type="presOf" srcId="{62A8EB95-DE23-4433-B0B9-9D410F538055}" destId="{0FBE5743-2E0A-4DCC-BD95-6721556E4854}" srcOrd="0" destOrd="0" presId="urn:microsoft.com/office/officeart/2005/8/layout/hierarchy4"/>
    <dgm:cxn modelId="{20843E05-3BBF-4FDD-96E3-4250857817FD}" type="presParOf" srcId="{283DB0F0-5029-4505-81C8-4F7190FC7A48}" destId="{C8A4497C-6CC1-4776-99D5-6F489FBBC9E4}" srcOrd="0" destOrd="0" presId="urn:microsoft.com/office/officeart/2005/8/layout/hierarchy4"/>
    <dgm:cxn modelId="{1757B9F6-728D-468A-A5CE-358824550BB8}" type="presParOf" srcId="{C8A4497C-6CC1-4776-99D5-6F489FBBC9E4}" destId="{45A17B06-C4D8-4E41-BC45-ED30420B37EA}" srcOrd="0" destOrd="0" presId="urn:microsoft.com/office/officeart/2005/8/layout/hierarchy4"/>
    <dgm:cxn modelId="{8F7A9686-BE69-4865-907D-BD9D74C8855F}" type="presParOf" srcId="{C8A4497C-6CC1-4776-99D5-6F489FBBC9E4}" destId="{AD3A7BBC-FD99-4382-BDBA-309AC4C4F40A}" srcOrd="1" destOrd="0" presId="urn:microsoft.com/office/officeart/2005/8/layout/hierarchy4"/>
    <dgm:cxn modelId="{A1DC225B-B5B2-4F42-8D2C-7F3C38941FD0}" type="presParOf" srcId="{C8A4497C-6CC1-4776-99D5-6F489FBBC9E4}" destId="{DE77DE45-237D-4722-8202-A5407A486872}" srcOrd="2" destOrd="0" presId="urn:microsoft.com/office/officeart/2005/8/layout/hierarchy4"/>
    <dgm:cxn modelId="{0C7AE76E-1C83-4D95-9894-47DA5165878D}" type="presParOf" srcId="{DE77DE45-237D-4722-8202-A5407A486872}" destId="{2BB0944E-4295-4B6A-8DDD-C80E4B205FAB}" srcOrd="0" destOrd="0" presId="urn:microsoft.com/office/officeart/2005/8/layout/hierarchy4"/>
    <dgm:cxn modelId="{B4240A24-3D7D-4960-86BD-0D3DED17B84F}" type="presParOf" srcId="{2BB0944E-4295-4B6A-8DDD-C80E4B205FAB}" destId="{0FBE5743-2E0A-4DCC-BD95-6721556E4854}" srcOrd="0" destOrd="0" presId="urn:microsoft.com/office/officeart/2005/8/layout/hierarchy4"/>
    <dgm:cxn modelId="{0EF02AF5-53F6-4AF1-9EE1-A32EBA255E35}" type="presParOf" srcId="{2BB0944E-4295-4B6A-8DDD-C80E4B205FAB}" destId="{C8FDB907-31F4-4236-A500-DE714D8B7757}" srcOrd="1" destOrd="0" presId="urn:microsoft.com/office/officeart/2005/8/layout/hierarchy4"/>
    <dgm:cxn modelId="{4AF16210-1378-4614-BB86-CE7766ADB7D3}" type="presParOf" srcId="{2BB0944E-4295-4B6A-8DDD-C80E4B205FAB}" destId="{5BE82930-D981-48AE-B90C-B3F4DF181A5A}" srcOrd="2" destOrd="0" presId="urn:microsoft.com/office/officeart/2005/8/layout/hierarchy4"/>
    <dgm:cxn modelId="{9A79B83F-8746-4E6E-BACB-138E45C285BB}" type="presParOf" srcId="{5BE82930-D981-48AE-B90C-B3F4DF181A5A}" destId="{65932F89-9BC3-4901-AB0B-503475D95687}" srcOrd="0" destOrd="0" presId="urn:microsoft.com/office/officeart/2005/8/layout/hierarchy4"/>
    <dgm:cxn modelId="{2D3FFC8C-D295-4BEE-9FC9-D3F512286239}" type="presParOf" srcId="{65932F89-9BC3-4901-AB0B-503475D95687}" destId="{E02DF699-B802-4CA2-954E-3F49DE5CEEBF}" srcOrd="0" destOrd="0" presId="urn:microsoft.com/office/officeart/2005/8/layout/hierarchy4"/>
    <dgm:cxn modelId="{116339AB-1C3F-4ADB-BBA5-31540EA1B205}" type="presParOf" srcId="{65932F89-9BC3-4901-AB0B-503475D95687}" destId="{225E2F2A-D021-4115-9C7B-4A1203D82FF6}" srcOrd="1" destOrd="0" presId="urn:microsoft.com/office/officeart/2005/8/layout/hierarchy4"/>
    <dgm:cxn modelId="{6E9527EC-6C56-4007-BBB4-D24A39A3E3C8}" type="presParOf" srcId="{DE77DE45-237D-4722-8202-A5407A486872}" destId="{C530D827-473A-4ED6-A191-FE7CB394B714}" srcOrd="1" destOrd="0" presId="urn:microsoft.com/office/officeart/2005/8/layout/hierarchy4"/>
    <dgm:cxn modelId="{3212E43D-CCBF-45B2-8732-887597F54370}" type="presParOf" srcId="{DE77DE45-237D-4722-8202-A5407A486872}" destId="{D9917230-4F83-4160-99F3-C281D1A2DE9B}" srcOrd="2" destOrd="0" presId="urn:microsoft.com/office/officeart/2005/8/layout/hierarchy4"/>
    <dgm:cxn modelId="{9BADDA2C-1C5A-4FE3-8B78-DC17F9734DF7}" type="presParOf" srcId="{D9917230-4F83-4160-99F3-C281D1A2DE9B}" destId="{FEAAF0F3-2DE8-45AD-BA90-6FBADFFDE34A}" srcOrd="0" destOrd="0" presId="urn:microsoft.com/office/officeart/2005/8/layout/hierarchy4"/>
    <dgm:cxn modelId="{F6D62390-EDDA-4CE1-BD12-E537FF1553D2}" type="presParOf" srcId="{D9917230-4F83-4160-99F3-C281D1A2DE9B}" destId="{FDC30BB6-52F2-47C0-B0F6-7B76EE53B435}" srcOrd="1" destOrd="0" presId="urn:microsoft.com/office/officeart/2005/8/layout/hierarchy4"/>
    <dgm:cxn modelId="{E3530141-19ED-4DC3-B7C7-44E8AC1412DA}" type="presParOf" srcId="{D9917230-4F83-4160-99F3-C281D1A2DE9B}" destId="{F7A29163-16B5-4803-BC41-57DFE4C61FF8}" srcOrd="2" destOrd="0" presId="urn:microsoft.com/office/officeart/2005/8/layout/hierarchy4"/>
    <dgm:cxn modelId="{0CAD1E02-20F6-4E9D-98CC-2C5EA3DA1011}" type="presParOf" srcId="{F7A29163-16B5-4803-BC41-57DFE4C61FF8}" destId="{B0C8A6DF-834B-4BA8-A138-A62864AF0331}" srcOrd="0" destOrd="0" presId="urn:microsoft.com/office/officeart/2005/8/layout/hierarchy4"/>
    <dgm:cxn modelId="{2B00F863-9772-4130-ABB8-3EB2CA126ACE}" type="presParOf" srcId="{B0C8A6DF-834B-4BA8-A138-A62864AF0331}" destId="{187AE06A-2B90-410F-B34F-03E31FBCE430}" srcOrd="0" destOrd="0" presId="urn:microsoft.com/office/officeart/2005/8/layout/hierarchy4"/>
    <dgm:cxn modelId="{8067E3D1-4460-4CB1-9878-A2C849B8AF0B}" type="presParOf" srcId="{B0C8A6DF-834B-4BA8-A138-A62864AF0331}" destId="{2455D140-E83E-4C81-A904-A9CAF0E55E8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6DB17E-7518-46DC-848D-6E08012F2396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F4B031-8C31-4C5B-B59E-7227437F4ACE}">
      <dgm:prSet phldrT="[Текст]"/>
      <dgm:spPr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факт</a:t>
          </a:r>
          <a:r>
            <a:rPr lang="en-US" dirty="0" smtClean="0"/>
            <a:t> </a:t>
          </a:r>
          <a:r>
            <a:rPr lang="uk-UA" dirty="0" smtClean="0"/>
            <a:t>2018р </a:t>
          </a:r>
          <a:r>
            <a:rPr lang="uk-UA" dirty="0" smtClean="0"/>
            <a:t>–   </a:t>
          </a:r>
          <a:r>
            <a:rPr lang="uk-UA" dirty="0" smtClean="0"/>
            <a:t>2229,3 </a:t>
          </a:r>
          <a:r>
            <a:rPr lang="uk-UA" dirty="0" smtClean="0"/>
            <a:t>тис.грн.</a:t>
          </a:r>
          <a:endParaRPr lang="uk-UA" dirty="0"/>
        </a:p>
      </dgm:t>
    </dgm:pt>
    <dgm:pt modelId="{7AB274F5-A6FD-4855-81F1-11F8A4C477A9}" type="parTrans" cxnId="{C1E74F8C-8FF7-439F-ADBC-6C3BC6AEECB8}">
      <dgm:prSet/>
      <dgm:spPr/>
      <dgm:t>
        <a:bodyPr/>
        <a:lstStyle/>
        <a:p>
          <a:endParaRPr lang="uk-UA"/>
        </a:p>
      </dgm:t>
    </dgm:pt>
    <dgm:pt modelId="{1B6AF64A-865B-4A51-BEE2-B4BE9E75807D}" type="sibTrans" cxnId="{C1E74F8C-8FF7-439F-ADBC-6C3BC6AEECB8}">
      <dgm:prSet/>
      <dgm:spPr/>
      <dgm:t>
        <a:bodyPr/>
        <a:lstStyle/>
        <a:p>
          <a:endParaRPr lang="uk-UA"/>
        </a:p>
      </dgm:t>
    </dgm:pt>
    <dgm:pt modelId="{62A8EB95-DE23-4433-B0B9-9D410F538055}">
      <dgm:prSet phldrT="[Текст]"/>
      <dgm:spPr/>
      <dgm:t>
        <a:bodyPr/>
        <a:lstStyle/>
        <a:p>
          <a:r>
            <a:rPr lang="uk-UA" dirty="0" smtClean="0"/>
            <a:t>юридичні особи</a:t>
          </a:r>
          <a:endParaRPr lang="uk-UA" dirty="0"/>
        </a:p>
      </dgm:t>
    </dgm:pt>
    <dgm:pt modelId="{5C209DC5-4D37-40F6-BEA4-312C80ED604E}" type="parTrans" cxnId="{9907BC08-F5E1-4F31-8FA6-D41716D77127}">
      <dgm:prSet/>
      <dgm:spPr/>
      <dgm:t>
        <a:bodyPr/>
        <a:lstStyle/>
        <a:p>
          <a:endParaRPr lang="uk-UA"/>
        </a:p>
      </dgm:t>
    </dgm:pt>
    <dgm:pt modelId="{D643932F-3240-4399-A8AF-13A36FE2779E}" type="sibTrans" cxnId="{9907BC08-F5E1-4F31-8FA6-D41716D77127}">
      <dgm:prSet/>
      <dgm:spPr/>
      <dgm:t>
        <a:bodyPr/>
        <a:lstStyle/>
        <a:p>
          <a:endParaRPr lang="uk-UA"/>
        </a:p>
      </dgm:t>
    </dgm:pt>
    <dgm:pt modelId="{5220F5CD-F20D-4EC6-825E-08E423B92CE2}">
      <dgm:prSet phldrT="[Текст]"/>
      <dgm:spPr/>
      <dgm:t>
        <a:bodyPr/>
        <a:lstStyle/>
        <a:p>
          <a:r>
            <a:rPr lang="uk-UA" dirty="0" smtClean="0"/>
            <a:t>фізичні особи</a:t>
          </a:r>
          <a:endParaRPr lang="uk-UA" dirty="0"/>
        </a:p>
      </dgm:t>
    </dgm:pt>
    <dgm:pt modelId="{F19F87F0-F6CC-4B00-AC61-63D990A4FE23}" type="parTrans" cxnId="{29745477-5F40-4ACC-BBF3-D044DC092D9B}">
      <dgm:prSet/>
      <dgm:spPr/>
      <dgm:t>
        <a:bodyPr/>
        <a:lstStyle/>
        <a:p>
          <a:endParaRPr lang="uk-UA"/>
        </a:p>
      </dgm:t>
    </dgm:pt>
    <dgm:pt modelId="{8203FE0D-BF3E-40A5-81AF-697432DC532C}" type="sibTrans" cxnId="{29745477-5F40-4ACC-BBF3-D044DC092D9B}">
      <dgm:prSet/>
      <dgm:spPr/>
      <dgm:t>
        <a:bodyPr/>
        <a:lstStyle/>
        <a:p>
          <a:endParaRPr lang="uk-UA"/>
        </a:p>
      </dgm:t>
    </dgm:pt>
    <dgm:pt modelId="{834F9EB4-9066-4960-B499-8C6D39D36945}">
      <dgm:prSet custT="1"/>
      <dgm:spPr/>
      <dgm:t>
        <a:bodyPr/>
        <a:lstStyle/>
        <a:p>
          <a:r>
            <a:rPr lang="uk-UA" sz="1400" b="1" dirty="0" smtClean="0"/>
            <a:t>752,3</a:t>
          </a:r>
          <a:endParaRPr lang="uk-UA" sz="1400" b="1" dirty="0"/>
        </a:p>
      </dgm:t>
    </dgm:pt>
    <dgm:pt modelId="{70D3E52B-BE09-4AA8-B2B0-AB983F164106}" type="parTrans" cxnId="{3E7671C9-1A28-49E7-AF01-0F0B5C6281FA}">
      <dgm:prSet/>
      <dgm:spPr/>
      <dgm:t>
        <a:bodyPr/>
        <a:lstStyle/>
        <a:p>
          <a:endParaRPr lang="uk-UA"/>
        </a:p>
      </dgm:t>
    </dgm:pt>
    <dgm:pt modelId="{D7547F34-31FB-4E44-BD7A-D4E830FBF369}" type="sibTrans" cxnId="{3E7671C9-1A28-49E7-AF01-0F0B5C6281FA}">
      <dgm:prSet/>
      <dgm:spPr/>
      <dgm:t>
        <a:bodyPr/>
        <a:lstStyle/>
        <a:p>
          <a:endParaRPr lang="uk-UA"/>
        </a:p>
      </dgm:t>
    </dgm:pt>
    <dgm:pt modelId="{535493A6-340D-49D9-A677-FE378CC16CC0}">
      <dgm:prSet custT="1"/>
      <dgm:spPr/>
      <dgm:t>
        <a:bodyPr/>
        <a:lstStyle/>
        <a:p>
          <a:r>
            <a:rPr lang="uk-UA" sz="1400" b="1" dirty="0" smtClean="0"/>
            <a:t>1477,1</a:t>
          </a:r>
          <a:endParaRPr lang="uk-UA" sz="1400" b="1" dirty="0" smtClean="0"/>
        </a:p>
      </dgm:t>
    </dgm:pt>
    <dgm:pt modelId="{D6C1227D-0079-43C7-943D-593C436B00DA}" type="parTrans" cxnId="{38E6CCB8-E824-4E1C-96BB-25232E4E2B77}">
      <dgm:prSet/>
      <dgm:spPr/>
      <dgm:t>
        <a:bodyPr/>
        <a:lstStyle/>
        <a:p>
          <a:endParaRPr lang="uk-UA"/>
        </a:p>
      </dgm:t>
    </dgm:pt>
    <dgm:pt modelId="{29ECD5C1-D125-41E4-A57B-1BDB8A929722}" type="sibTrans" cxnId="{38E6CCB8-E824-4E1C-96BB-25232E4E2B77}">
      <dgm:prSet/>
      <dgm:spPr/>
      <dgm:t>
        <a:bodyPr/>
        <a:lstStyle/>
        <a:p>
          <a:endParaRPr lang="uk-UA"/>
        </a:p>
      </dgm:t>
    </dgm:pt>
    <dgm:pt modelId="{283DB0F0-5029-4505-81C8-4F7190FC7A48}" type="pres">
      <dgm:prSet presAssocID="{176DB17E-7518-46DC-848D-6E08012F2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8A4497C-6CC1-4776-99D5-6F489FBBC9E4}" type="pres">
      <dgm:prSet presAssocID="{04F4B031-8C31-4C5B-B59E-7227437F4ACE}" presName="vertOne" presStyleCnt="0"/>
      <dgm:spPr/>
      <dgm:t>
        <a:bodyPr/>
        <a:lstStyle/>
        <a:p>
          <a:endParaRPr lang="uk-UA"/>
        </a:p>
      </dgm:t>
    </dgm:pt>
    <dgm:pt modelId="{45A17B06-C4D8-4E41-BC45-ED30420B37EA}" type="pres">
      <dgm:prSet presAssocID="{04F4B031-8C31-4C5B-B59E-7227437F4AC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3A7BBC-FD99-4382-BDBA-309AC4C4F40A}" type="pres">
      <dgm:prSet presAssocID="{04F4B031-8C31-4C5B-B59E-7227437F4ACE}" presName="parTransOne" presStyleCnt="0"/>
      <dgm:spPr/>
      <dgm:t>
        <a:bodyPr/>
        <a:lstStyle/>
        <a:p>
          <a:endParaRPr lang="uk-UA"/>
        </a:p>
      </dgm:t>
    </dgm:pt>
    <dgm:pt modelId="{DE77DE45-237D-4722-8202-A5407A486872}" type="pres">
      <dgm:prSet presAssocID="{04F4B031-8C31-4C5B-B59E-7227437F4ACE}" presName="horzOne" presStyleCnt="0"/>
      <dgm:spPr/>
      <dgm:t>
        <a:bodyPr/>
        <a:lstStyle/>
        <a:p>
          <a:endParaRPr lang="uk-UA"/>
        </a:p>
      </dgm:t>
    </dgm:pt>
    <dgm:pt modelId="{2BB0944E-4295-4B6A-8DDD-C80E4B205FAB}" type="pres">
      <dgm:prSet presAssocID="{62A8EB95-DE23-4433-B0B9-9D410F538055}" presName="vertTwo" presStyleCnt="0"/>
      <dgm:spPr/>
      <dgm:t>
        <a:bodyPr/>
        <a:lstStyle/>
        <a:p>
          <a:endParaRPr lang="uk-UA"/>
        </a:p>
      </dgm:t>
    </dgm:pt>
    <dgm:pt modelId="{0FBE5743-2E0A-4DCC-BD95-6721556E4854}" type="pres">
      <dgm:prSet presAssocID="{62A8EB95-DE23-4433-B0B9-9D410F5380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DB907-31F4-4236-A500-DE714D8B7757}" type="pres">
      <dgm:prSet presAssocID="{62A8EB95-DE23-4433-B0B9-9D410F538055}" presName="parTransTwo" presStyleCnt="0"/>
      <dgm:spPr/>
      <dgm:t>
        <a:bodyPr/>
        <a:lstStyle/>
        <a:p>
          <a:endParaRPr lang="uk-UA"/>
        </a:p>
      </dgm:t>
    </dgm:pt>
    <dgm:pt modelId="{5BE82930-D981-48AE-B90C-B3F4DF181A5A}" type="pres">
      <dgm:prSet presAssocID="{62A8EB95-DE23-4433-B0B9-9D410F538055}" presName="horzTwo" presStyleCnt="0"/>
      <dgm:spPr/>
      <dgm:t>
        <a:bodyPr/>
        <a:lstStyle/>
        <a:p>
          <a:endParaRPr lang="uk-UA"/>
        </a:p>
      </dgm:t>
    </dgm:pt>
    <dgm:pt modelId="{65932F89-9BC3-4901-AB0B-503475D95687}" type="pres">
      <dgm:prSet presAssocID="{834F9EB4-9066-4960-B499-8C6D39D36945}" presName="vertThree" presStyleCnt="0"/>
      <dgm:spPr/>
    </dgm:pt>
    <dgm:pt modelId="{E02DF699-B802-4CA2-954E-3F49DE5CEEBF}" type="pres">
      <dgm:prSet presAssocID="{834F9EB4-9066-4960-B499-8C6D39D3694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5E2F2A-D021-4115-9C7B-4A1203D82FF6}" type="pres">
      <dgm:prSet presAssocID="{834F9EB4-9066-4960-B499-8C6D39D36945}" presName="horzThree" presStyleCnt="0"/>
      <dgm:spPr/>
    </dgm:pt>
    <dgm:pt modelId="{C530D827-473A-4ED6-A191-FE7CB394B714}" type="pres">
      <dgm:prSet presAssocID="{D643932F-3240-4399-A8AF-13A36FE2779E}" presName="sibSpaceTwo" presStyleCnt="0"/>
      <dgm:spPr/>
      <dgm:t>
        <a:bodyPr/>
        <a:lstStyle/>
        <a:p>
          <a:endParaRPr lang="uk-UA"/>
        </a:p>
      </dgm:t>
    </dgm:pt>
    <dgm:pt modelId="{D9917230-4F83-4160-99F3-C281D1A2DE9B}" type="pres">
      <dgm:prSet presAssocID="{5220F5CD-F20D-4EC6-825E-08E423B92CE2}" presName="vertTwo" presStyleCnt="0"/>
      <dgm:spPr/>
      <dgm:t>
        <a:bodyPr/>
        <a:lstStyle/>
        <a:p>
          <a:endParaRPr lang="uk-UA"/>
        </a:p>
      </dgm:t>
    </dgm:pt>
    <dgm:pt modelId="{FEAAF0F3-2DE8-45AD-BA90-6FBADFFDE34A}" type="pres">
      <dgm:prSet presAssocID="{5220F5CD-F20D-4EC6-825E-08E423B92C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C30BB6-52F2-47C0-B0F6-7B76EE53B435}" type="pres">
      <dgm:prSet presAssocID="{5220F5CD-F20D-4EC6-825E-08E423B92CE2}" presName="parTransTwo" presStyleCnt="0"/>
      <dgm:spPr/>
      <dgm:t>
        <a:bodyPr/>
        <a:lstStyle/>
        <a:p>
          <a:endParaRPr lang="uk-UA"/>
        </a:p>
      </dgm:t>
    </dgm:pt>
    <dgm:pt modelId="{F7A29163-16B5-4803-BC41-57DFE4C61FF8}" type="pres">
      <dgm:prSet presAssocID="{5220F5CD-F20D-4EC6-825E-08E423B92CE2}" presName="horzTwo" presStyleCnt="0"/>
      <dgm:spPr/>
      <dgm:t>
        <a:bodyPr/>
        <a:lstStyle/>
        <a:p>
          <a:endParaRPr lang="uk-UA"/>
        </a:p>
      </dgm:t>
    </dgm:pt>
    <dgm:pt modelId="{B0C8A6DF-834B-4BA8-A138-A62864AF0331}" type="pres">
      <dgm:prSet presAssocID="{535493A6-340D-49D9-A677-FE378CC16CC0}" presName="vertThree" presStyleCnt="0"/>
      <dgm:spPr/>
    </dgm:pt>
    <dgm:pt modelId="{187AE06A-2B90-410F-B34F-03E31FBCE430}" type="pres">
      <dgm:prSet presAssocID="{535493A6-340D-49D9-A677-FE378CC16CC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55D140-E83E-4C81-A904-A9CAF0E55E88}" type="pres">
      <dgm:prSet presAssocID="{535493A6-340D-49D9-A677-FE378CC16CC0}" presName="horzThree" presStyleCnt="0"/>
      <dgm:spPr/>
    </dgm:pt>
  </dgm:ptLst>
  <dgm:cxnLst>
    <dgm:cxn modelId="{29745477-5F40-4ACC-BBF3-D044DC092D9B}" srcId="{04F4B031-8C31-4C5B-B59E-7227437F4ACE}" destId="{5220F5CD-F20D-4EC6-825E-08E423B92CE2}" srcOrd="1" destOrd="0" parTransId="{F19F87F0-F6CC-4B00-AC61-63D990A4FE23}" sibTransId="{8203FE0D-BF3E-40A5-81AF-697432DC532C}"/>
    <dgm:cxn modelId="{05A97621-F3D5-4423-BC92-2872F3D5559E}" type="presOf" srcId="{834F9EB4-9066-4960-B499-8C6D39D36945}" destId="{E02DF699-B802-4CA2-954E-3F49DE5CEEBF}" srcOrd="0" destOrd="0" presId="urn:microsoft.com/office/officeart/2005/8/layout/hierarchy4"/>
    <dgm:cxn modelId="{33DA1287-8A3E-4127-8D8A-B045F0E3D5AC}" type="presOf" srcId="{62A8EB95-DE23-4433-B0B9-9D410F538055}" destId="{0FBE5743-2E0A-4DCC-BD95-6721556E4854}" srcOrd="0" destOrd="0" presId="urn:microsoft.com/office/officeart/2005/8/layout/hierarchy4"/>
    <dgm:cxn modelId="{C1E74F8C-8FF7-439F-ADBC-6C3BC6AEECB8}" srcId="{176DB17E-7518-46DC-848D-6E08012F2396}" destId="{04F4B031-8C31-4C5B-B59E-7227437F4ACE}" srcOrd="0" destOrd="0" parTransId="{7AB274F5-A6FD-4855-81F1-11F8A4C477A9}" sibTransId="{1B6AF64A-865B-4A51-BEE2-B4BE9E75807D}"/>
    <dgm:cxn modelId="{1C28A33A-9FE5-4F0D-A35C-47663418610D}" type="presOf" srcId="{176DB17E-7518-46DC-848D-6E08012F2396}" destId="{283DB0F0-5029-4505-81C8-4F7190FC7A48}" srcOrd="0" destOrd="0" presId="urn:microsoft.com/office/officeart/2005/8/layout/hierarchy4"/>
    <dgm:cxn modelId="{155C146F-6E4E-4170-B4E2-58D6C4970042}" type="presOf" srcId="{5220F5CD-F20D-4EC6-825E-08E423B92CE2}" destId="{FEAAF0F3-2DE8-45AD-BA90-6FBADFFDE34A}" srcOrd="0" destOrd="0" presId="urn:microsoft.com/office/officeart/2005/8/layout/hierarchy4"/>
    <dgm:cxn modelId="{9907BC08-F5E1-4F31-8FA6-D41716D77127}" srcId="{04F4B031-8C31-4C5B-B59E-7227437F4ACE}" destId="{62A8EB95-DE23-4433-B0B9-9D410F538055}" srcOrd="0" destOrd="0" parTransId="{5C209DC5-4D37-40F6-BEA4-312C80ED604E}" sibTransId="{D643932F-3240-4399-A8AF-13A36FE2779E}"/>
    <dgm:cxn modelId="{C8B32908-812E-400C-A13D-7C282908BCA7}" type="presOf" srcId="{04F4B031-8C31-4C5B-B59E-7227437F4ACE}" destId="{45A17B06-C4D8-4E41-BC45-ED30420B37EA}" srcOrd="0" destOrd="0" presId="urn:microsoft.com/office/officeart/2005/8/layout/hierarchy4"/>
    <dgm:cxn modelId="{38E6CCB8-E824-4E1C-96BB-25232E4E2B77}" srcId="{5220F5CD-F20D-4EC6-825E-08E423B92CE2}" destId="{535493A6-340D-49D9-A677-FE378CC16CC0}" srcOrd="0" destOrd="0" parTransId="{D6C1227D-0079-43C7-943D-593C436B00DA}" sibTransId="{29ECD5C1-D125-41E4-A57B-1BDB8A929722}"/>
    <dgm:cxn modelId="{D5935097-6F12-42A9-BBD7-E0AEF183F389}" type="presOf" srcId="{535493A6-340D-49D9-A677-FE378CC16CC0}" destId="{187AE06A-2B90-410F-B34F-03E31FBCE430}" srcOrd="0" destOrd="0" presId="urn:microsoft.com/office/officeart/2005/8/layout/hierarchy4"/>
    <dgm:cxn modelId="{3E7671C9-1A28-49E7-AF01-0F0B5C6281FA}" srcId="{62A8EB95-DE23-4433-B0B9-9D410F538055}" destId="{834F9EB4-9066-4960-B499-8C6D39D36945}" srcOrd="0" destOrd="0" parTransId="{70D3E52B-BE09-4AA8-B2B0-AB983F164106}" sibTransId="{D7547F34-31FB-4E44-BD7A-D4E830FBF369}"/>
    <dgm:cxn modelId="{55C0360F-0C9B-4A9C-AC90-D8972CE81220}" type="presParOf" srcId="{283DB0F0-5029-4505-81C8-4F7190FC7A48}" destId="{C8A4497C-6CC1-4776-99D5-6F489FBBC9E4}" srcOrd="0" destOrd="0" presId="urn:microsoft.com/office/officeart/2005/8/layout/hierarchy4"/>
    <dgm:cxn modelId="{EC68F0E8-1B33-4A0D-8AE1-9D5D3A728305}" type="presParOf" srcId="{C8A4497C-6CC1-4776-99D5-6F489FBBC9E4}" destId="{45A17B06-C4D8-4E41-BC45-ED30420B37EA}" srcOrd="0" destOrd="0" presId="urn:microsoft.com/office/officeart/2005/8/layout/hierarchy4"/>
    <dgm:cxn modelId="{DA245B7C-E9D9-48A0-8CB0-0B38E29E3B53}" type="presParOf" srcId="{C8A4497C-6CC1-4776-99D5-6F489FBBC9E4}" destId="{AD3A7BBC-FD99-4382-BDBA-309AC4C4F40A}" srcOrd="1" destOrd="0" presId="urn:microsoft.com/office/officeart/2005/8/layout/hierarchy4"/>
    <dgm:cxn modelId="{E5D451F1-DE50-4230-B913-8206C4E993B9}" type="presParOf" srcId="{C8A4497C-6CC1-4776-99D5-6F489FBBC9E4}" destId="{DE77DE45-237D-4722-8202-A5407A486872}" srcOrd="2" destOrd="0" presId="urn:microsoft.com/office/officeart/2005/8/layout/hierarchy4"/>
    <dgm:cxn modelId="{C97A2051-D0C1-4854-B709-024DD151D1BF}" type="presParOf" srcId="{DE77DE45-237D-4722-8202-A5407A486872}" destId="{2BB0944E-4295-4B6A-8DDD-C80E4B205FAB}" srcOrd="0" destOrd="0" presId="urn:microsoft.com/office/officeart/2005/8/layout/hierarchy4"/>
    <dgm:cxn modelId="{F6D18177-158C-4B12-82B3-57F72DA4511C}" type="presParOf" srcId="{2BB0944E-4295-4B6A-8DDD-C80E4B205FAB}" destId="{0FBE5743-2E0A-4DCC-BD95-6721556E4854}" srcOrd="0" destOrd="0" presId="urn:microsoft.com/office/officeart/2005/8/layout/hierarchy4"/>
    <dgm:cxn modelId="{B1B368C8-1E7B-4777-99FE-056472E764A6}" type="presParOf" srcId="{2BB0944E-4295-4B6A-8DDD-C80E4B205FAB}" destId="{C8FDB907-31F4-4236-A500-DE714D8B7757}" srcOrd="1" destOrd="0" presId="urn:microsoft.com/office/officeart/2005/8/layout/hierarchy4"/>
    <dgm:cxn modelId="{BB6CAB8A-86F9-4A9D-80F5-8BB36490F90C}" type="presParOf" srcId="{2BB0944E-4295-4B6A-8DDD-C80E4B205FAB}" destId="{5BE82930-D981-48AE-B90C-B3F4DF181A5A}" srcOrd="2" destOrd="0" presId="urn:microsoft.com/office/officeart/2005/8/layout/hierarchy4"/>
    <dgm:cxn modelId="{8BBAF30A-2724-49D0-B7AF-9224AB64AF8F}" type="presParOf" srcId="{5BE82930-D981-48AE-B90C-B3F4DF181A5A}" destId="{65932F89-9BC3-4901-AB0B-503475D95687}" srcOrd="0" destOrd="0" presId="urn:microsoft.com/office/officeart/2005/8/layout/hierarchy4"/>
    <dgm:cxn modelId="{A4C544F1-6415-49E8-9AA4-F2F89DF9BCA1}" type="presParOf" srcId="{65932F89-9BC3-4901-AB0B-503475D95687}" destId="{E02DF699-B802-4CA2-954E-3F49DE5CEEBF}" srcOrd="0" destOrd="0" presId="urn:microsoft.com/office/officeart/2005/8/layout/hierarchy4"/>
    <dgm:cxn modelId="{F72D5269-4599-4C99-B6E9-E857BD09F52F}" type="presParOf" srcId="{65932F89-9BC3-4901-AB0B-503475D95687}" destId="{225E2F2A-D021-4115-9C7B-4A1203D82FF6}" srcOrd="1" destOrd="0" presId="urn:microsoft.com/office/officeart/2005/8/layout/hierarchy4"/>
    <dgm:cxn modelId="{CFBB9DA6-ADD0-440D-B4EE-350339F512B5}" type="presParOf" srcId="{DE77DE45-237D-4722-8202-A5407A486872}" destId="{C530D827-473A-4ED6-A191-FE7CB394B714}" srcOrd="1" destOrd="0" presId="urn:microsoft.com/office/officeart/2005/8/layout/hierarchy4"/>
    <dgm:cxn modelId="{BE519F61-1FF5-4FB8-8F57-6541C9729D87}" type="presParOf" srcId="{DE77DE45-237D-4722-8202-A5407A486872}" destId="{D9917230-4F83-4160-99F3-C281D1A2DE9B}" srcOrd="2" destOrd="0" presId="urn:microsoft.com/office/officeart/2005/8/layout/hierarchy4"/>
    <dgm:cxn modelId="{7212C884-7DEA-434E-BE79-9B141E2DD33E}" type="presParOf" srcId="{D9917230-4F83-4160-99F3-C281D1A2DE9B}" destId="{FEAAF0F3-2DE8-45AD-BA90-6FBADFFDE34A}" srcOrd="0" destOrd="0" presId="urn:microsoft.com/office/officeart/2005/8/layout/hierarchy4"/>
    <dgm:cxn modelId="{9D56EB30-A338-4D72-AA8D-262891495D44}" type="presParOf" srcId="{D9917230-4F83-4160-99F3-C281D1A2DE9B}" destId="{FDC30BB6-52F2-47C0-B0F6-7B76EE53B435}" srcOrd="1" destOrd="0" presId="urn:microsoft.com/office/officeart/2005/8/layout/hierarchy4"/>
    <dgm:cxn modelId="{AA600051-724B-4E6E-92DB-A8F80EF1C690}" type="presParOf" srcId="{D9917230-4F83-4160-99F3-C281D1A2DE9B}" destId="{F7A29163-16B5-4803-BC41-57DFE4C61FF8}" srcOrd="2" destOrd="0" presId="urn:microsoft.com/office/officeart/2005/8/layout/hierarchy4"/>
    <dgm:cxn modelId="{103B2707-7B38-48DE-A546-037717DC3ECE}" type="presParOf" srcId="{F7A29163-16B5-4803-BC41-57DFE4C61FF8}" destId="{B0C8A6DF-834B-4BA8-A138-A62864AF0331}" srcOrd="0" destOrd="0" presId="urn:microsoft.com/office/officeart/2005/8/layout/hierarchy4"/>
    <dgm:cxn modelId="{E8D796F2-0FB5-4C16-928E-6C21E007A448}" type="presParOf" srcId="{B0C8A6DF-834B-4BA8-A138-A62864AF0331}" destId="{187AE06A-2B90-410F-B34F-03E31FBCE430}" srcOrd="0" destOrd="0" presId="urn:microsoft.com/office/officeart/2005/8/layout/hierarchy4"/>
    <dgm:cxn modelId="{67B2338F-771C-4276-BC98-3599D8628687}" type="presParOf" srcId="{B0C8A6DF-834B-4BA8-A138-A62864AF0331}" destId="{2455D140-E83E-4C81-A904-A9CAF0E55E8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7DC7E-1DAA-421D-B725-084AFFE43E7A}">
      <dsp:nvSpPr>
        <dsp:cNvPr id="0" name=""/>
        <dsp:cNvSpPr/>
      </dsp:nvSpPr>
      <dsp:spPr>
        <a:xfrm>
          <a:off x="0" y="0"/>
          <a:ext cx="4675945" cy="6825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ПОДАТОК НА НЕРУХОМЕ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МАЙНО, ВІДМІННЕ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ВІД ЗЕМЕЛЬНОЇ ДІЛЯНКИ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9992" y="19992"/>
        <a:ext cx="4635961" cy="642605"/>
      </dsp:txXfrm>
    </dsp:sp>
    <dsp:sp modelId="{05671A59-A800-4860-8FFB-3BE18948978D}">
      <dsp:nvSpPr>
        <dsp:cNvPr id="0" name=""/>
        <dsp:cNvSpPr/>
      </dsp:nvSpPr>
      <dsp:spPr>
        <a:xfrm>
          <a:off x="416" y="869380"/>
          <a:ext cx="1069858" cy="2130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платники:  </a:t>
          </a:r>
          <a:r>
            <a:rPr kumimoji="0" lang="uk-UA" sz="12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фіз.та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12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юр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особи, які є власниками об'єктів житлової та/або нежитлової нерухомості </a:t>
          </a:r>
        </a:p>
      </dsp:txBody>
      <dsp:txXfrm>
        <a:off x="31751" y="900715"/>
        <a:ext cx="1007188" cy="2067493"/>
      </dsp:txXfrm>
    </dsp:sp>
    <dsp:sp modelId="{AD414ADE-5B18-442B-B784-E11D4D2430F4}">
      <dsp:nvSpPr>
        <dsp:cNvPr id="0" name=""/>
        <dsp:cNvSpPr/>
      </dsp:nvSpPr>
      <dsp:spPr>
        <a:xfrm>
          <a:off x="1160142" y="869380"/>
          <a:ext cx="1196765" cy="2130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зменшення </a:t>
          </a:r>
          <a:r>
            <a:rPr kumimoji="0" lang="en-US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: для квартир – на 60 </a:t>
          </a:r>
          <a:r>
            <a:rPr kumimoji="0" lang="uk-UA" sz="12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кв.м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Для житлових будинків – на 120 </a:t>
          </a:r>
          <a:r>
            <a:rPr kumimoji="0" lang="uk-UA" sz="12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кв.м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Для різних типів – на 180 </a:t>
          </a:r>
          <a:r>
            <a:rPr kumimoji="0" lang="uk-UA" sz="12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кв.м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</a:t>
          </a:r>
        </a:p>
      </dsp:txBody>
      <dsp:txXfrm>
        <a:off x="1195194" y="904432"/>
        <a:ext cx="1126661" cy="2060059"/>
      </dsp:txXfrm>
    </dsp:sp>
    <dsp:sp modelId="{CB9DB51C-4C86-4584-89D4-660532D36F96}">
      <dsp:nvSpPr>
        <dsp:cNvPr id="0" name=""/>
        <dsp:cNvSpPr/>
      </dsp:nvSpPr>
      <dsp:spPr>
        <a:xfrm>
          <a:off x="2446776" y="869380"/>
          <a:ext cx="1069858" cy="2130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ставка: до  1,5 </a:t>
          </a:r>
          <a:r>
            <a:rPr kumimoji="0" lang="uk-UA" sz="12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відс</a:t>
          </a:r>
          <a:r>
            <a:rPr kumimoji="0" lang="uk-UA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мінімальної з/п станом на 1 січня звітного року за 1 м2</a:t>
          </a:r>
        </a:p>
      </dsp:txBody>
      <dsp:txXfrm>
        <a:off x="2478111" y="900715"/>
        <a:ext cx="1007188" cy="2067493"/>
      </dsp:txXfrm>
    </dsp:sp>
    <dsp:sp modelId="{F70C69EA-DF85-4775-AB40-F1E7ADB4FE76}">
      <dsp:nvSpPr>
        <dsp:cNvPr id="0" name=""/>
        <dsp:cNvSpPr/>
      </dsp:nvSpPr>
      <dsp:spPr>
        <a:xfrm>
          <a:off x="3606503" y="869380"/>
          <a:ext cx="1069858" cy="2130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uk-UA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якщо загальна площа якого перевищує 300 м2(для квартири) та/або 500 м2 (для будинку), сума податку, розрахована відповідно … збільшується на </a:t>
          </a:r>
          <a:r>
            <a:rPr kumimoji="0" lang="uk-UA" altLang="uk-UA" sz="1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25 тис. грн</a:t>
          </a:r>
          <a:r>
            <a:rPr kumimoji="0" lang="uk-UA" altLang="uk-UA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 на рік за кожен такий об’єкт </a:t>
          </a:r>
          <a:r>
            <a:rPr kumimoji="0" lang="uk-UA" altLang="uk-UA" sz="10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житл.нерух</a:t>
          </a:r>
          <a:r>
            <a:rPr kumimoji="0" lang="uk-UA" altLang="uk-UA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 (частку)</a:t>
          </a:r>
        </a:p>
      </dsp:txBody>
      <dsp:txXfrm>
        <a:off x="3637838" y="900715"/>
        <a:ext cx="1007188" cy="20674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1035" y="165"/>
          <a:ext cx="2803682" cy="5348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факт 2017 рік – 223,4 млн.грн.</a:t>
          </a:r>
          <a:endParaRPr lang="uk-UA" sz="1600" kern="1200" dirty="0"/>
        </a:p>
      </dsp:txBody>
      <dsp:txXfrm>
        <a:off x="16702" y="15832"/>
        <a:ext cx="2772348" cy="503562"/>
      </dsp:txXfrm>
    </dsp:sp>
    <dsp:sp modelId="{0FBE5743-2E0A-4DCC-BD95-6721556E4854}">
      <dsp:nvSpPr>
        <dsp:cNvPr id="0" name=""/>
        <dsp:cNvSpPr/>
      </dsp:nvSpPr>
      <dsp:spPr>
        <a:xfrm>
          <a:off x="1035" y="584392"/>
          <a:ext cx="1345337" cy="53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юридичні особи</a:t>
          </a:r>
          <a:endParaRPr lang="uk-UA" sz="1400" kern="1200" dirty="0"/>
        </a:p>
      </dsp:txBody>
      <dsp:txXfrm>
        <a:off x="16702" y="600059"/>
        <a:ext cx="1314003" cy="503562"/>
      </dsp:txXfrm>
    </dsp:sp>
    <dsp:sp modelId="{E02DF699-B802-4CA2-954E-3F49DE5CEEBF}">
      <dsp:nvSpPr>
        <dsp:cNvPr id="0" name=""/>
        <dsp:cNvSpPr/>
      </dsp:nvSpPr>
      <dsp:spPr>
        <a:xfrm>
          <a:off x="0" y="1122795"/>
          <a:ext cx="1345337" cy="53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45,1</a:t>
          </a:r>
          <a:endParaRPr lang="uk-UA" sz="1400" b="1" kern="1200" dirty="0"/>
        </a:p>
      </dsp:txBody>
      <dsp:txXfrm>
        <a:off x="15667" y="1138462"/>
        <a:ext cx="1314003" cy="503562"/>
      </dsp:txXfrm>
    </dsp:sp>
    <dsp:sp modelId="{FEAAF0F3-2DE8-45AD-BA90-6FBADFFDE34A}">
      <dsp:nvSpPr>
        <dsp:cNvPr id="0" name=""/>
        <dsp:cNvSpPr/>
      </dsp:nvSpPr>
      <dsp:spPr>
        <a:xfrm>
          <a:off x="1459381" y="584392"/>
          <a:ext cx="1345337" cy="53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фізичні особи</a:t>
          </a:r>
          <a:endParaRPr lang="uk-UA" sz="1400" kern="1200" dirty="0"/>
        </a:p>
      </dsp:txBody>
      <dsp:txXfrm>
        <a:off x="1475048" y="600059"/>
        <a:ext cx="1314003" cy="503562"/>
      </dsp:txXfrm>
    </dsp:sp>
    <dsp:sp modelId="{187AE06A-2B90-410F-B34F-03E31FBCE430}">
      <dsp:nvSpPr>
        <dsp:cNvPr id="0" name=""/>
        <dsp:cNvSpPr/>
      </dsp:nvSpPr>
      <dsp:spPr>
        <a:xfrm>
          <a:off x="1459381" y="1168619"/>
          <a:ext cx="1345337" cy="53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178,3</a:t>
          </a:r>
        </a:p>
      </dsp:txBody>
      <dsp:txXfrm>
        <a:off x="1475048" y="1184286"/>
        <a:ext cx="1314003" cy="5035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995" y="621"/>
          <a:ext cx="2694735" cy="550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факт 2018 рік –  273,6 млн.грн.</a:t>
          </a:r>
          <a:endParaRPr lang="uk-UA" sz="1600" kern="1200" dirty="0"/>
        </a:p>
      </dsp:txBody>
      <dsp:txXfrm>
        <a:off x="17105" y="16731"/>
        <a:ext cx="2662515" cy="517832"/>
      </dsp:txXfrm>
    </dsp:sp>
    <dsp:sp modelId="{0FBE5743-2E0A-4DCC-BD95-6721556E4854}">
      <dsp:nvSpPr>
        <dsp:cNvPr id="0" name=""/>
        <dsp:cNvSpPr/>
      </dsp:nvSpPr>
      <dsp:spPr>
        <a:xfrm>
          <a:off x="995" y="598235"/>
          <a:ext cx="1293059" cy="55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юридичні особи</a:t>
          </a:r>
          <a:endParaRPr lang="uk-UA" sz="1500" kern="1200" dirty="0"/>
        </a:p>
      </dsp:txBody>
      <dsp:txXfrm>
        <a:off x="17105" y="614345"/>
        <a:ext cx="1260839" cy="517832"/>
      </dsp:txXfrm>
    </dsp:sp>
    <dsp:sp modelId="{E02DF699-B802-4CA2-954E-3F49DE5CEEBF}">
      <dsp:nvSpPr>
        <dsp:cNvPr id="0" name=""/>
        <dsp:cNvSpPr/>
      </dsp:nvSpPr>
      <dsp:spPr>
        <a:xfrm>
          <a:off x="0" y="1148726"/>
          <a:ext cx="1293059" cy="55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53,0</a:t>
          </a:r>
          <a:endParaRPr lang="uk-UA" sz="1400" b="1" kern="1200" dirty="0"/>
        </a:p>
      </dsp:txBody>
      <dsp:txXfrm>
        <a:off x="16110" y="1164836"/>
        <a:ext cx="1260839" cy="517832"/>
      </dsp:txXfrm>
    </dsp:sp>
    <dsp:sp modelId="{FEAAF0F3-2DE8-45AD-BA90-6FBADFFDE34A}">
      <dsp:nvSpPr>
        <dsp:cNvPr id="0" name=""/>
        <dsp:cNvSpPr/>
      </dsp:nvSpPr>
      <dsp:spPr>
        <a:xfrm>
          <a:off x="1402671" y="598235"/>
          <a:ext cx="1293059" cy="55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фізичні особи</a:t>
          </a:r>
          <a:endParaRPr lang="uk-UA" sz="1500" kern="1200" dirty="0"/>
        </a:p>
      </dsp:txBody>
      <dsp:txXfrm>
        <a:off x="1418781" y="614345"/>
        <a:ext cx="1260839" cy="517832"/>
      </dsp:txXfrm>
    </dsp:sp>
    <dsp:sp modelId="{187AE06A-2B90-410F-B34F-03E31FBCE430}">
      <dsp:nvSpPr>
        <dsp:cNvPr id="0" name=""/>
        <dsp:cNvSpPr/>
      </dsp:nvSpPr>
      <dsp:spPr>
        <a:xfrm>
          <a:off x="1402671" y="1195849"/>
          <a:ext cx="1293059" cy="55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220,6</a:t>
          </a:r>
        </a:p>
      </dsp:txBody>
      <dsp:txXfrm>
        <a:off x="1418781" y="1211959"/>
        <a:ext cx="1260839" cy="517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0" y="0"/>
          <a:ext cx="420885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факт 2018 рік </a:t>
          </a:r>
          <a:r>
            <a:rPr lang="uk-UA" sz="1400" b="1" kern="1200" dirty="0" smtClean="0"/>
            <a:t>–188,4 </a:t>
          </a:r>
          <a:r>
            <a:rPr lang="uk-UA" sz="1400" b="1" kern="1200" dirty="0" smtClean="0"/>
            <a:t>млн.грн.</a:t>
          </a:r>
          <a:endParaRPr lang="uk-UA" sz="1400" b="1" kern="1200" dirty="0"/>
        </a:p>
      </dsp:txBody>
      <dsp:txXfrm>
        <a:off x="10087" y="10087"/>
        <a:ext cx="4188676" cy="324217"/>
      </dsp:txXfrm>
    </dsp:sp>
    <dsp:sp modelId="{0FBE5743-2E0A-4DCC-BD95-6721556E4854}">
      <dsp:nvSpPr>
        <dsp:cNvPr id="0" name=""/>
        <dsp:cNvSpPr/>
      </dsp:nvSpPr>
      <dsp:spPr>
        <a:xfrm>
          <a:off x="1554" y="397492"/>
          <a:ext cx="2062013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земельний податок</a:t>
          </a:r>
          <a:endParaRPr lang="uk-UA" sz="1300" kern="1200" dirty="0"/>
        </a:p>
      </dsp:txBody>
      <dsp:txXfrm>
        <a:off x="11641" y="407579"/>
        <a:ext cx="2041839" cy="324217"/>
      </dsp:txXfrm>
    </dsp:sp>
    <dsp:sp modelId="{89755911-09B5-4A2C-9DFD-58E393ECB585}">
      <dsp:nvSpPr>
        <dsp:cNvPr id="0" name=""/>
        <dsp:cNvSpPr/>
      </dsp:nvSpPr>
      <dsp:spPr>
        <a:xfrm>
          <a:off x="1554" y="794748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kern="1200" dirty="0" smtClean="0"/>
            <a:t>юридичні особи</a:t>
          </a:r>
          <a:endParaRPr lang="uk-UA" sz="900" b="0" kern="1200" dirty="0"/>
        </a:p>
      </dsp:txBody>
      <dsp:txXfrm>
        <a:off x="11641" y="804835"/>
        <a:ext cx="989626" cy="324217"/>
      </dsp:txXfrm>
    </dsp:sp>
    <dsp:sp modelId="{5FEF7E28-457F-4AA2-BFA5-40513989D0EB}">
      <dsp:nvSpPr>
        <dsp:cNvPr id="0" name=""/>
        <dsp:cNvSpPr/>
      </dsp:nvSpPr>
      <dsp:spPr>
        <a:xfrm>
          <a:off x="0" y="1192241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63,2</a:t>
          </a:r>
          <a:endParaRPr lang="uk-UA" sz="1600" b="1" kern="1200" dirty="0"/>
        </a:p>
      </dsp:txBody>
      <dsp:txXfrm>
        <a:off x="10087" y="1202328"/>
        <a:ext cx="989626" cy="324217"/>
      </dsp:txXfrm>
    </dsp:sp>
    <dsp:sp modelId="{600D8955-E3E6-49B7-9F28-350A8997D6D7}">
      <dsp:nvSpPr>
        <dsp:cNvPr id="0" name=""/>
        <dsp:cNvSpPr/>
      </dsp:nvSpPr>
      <dsp:spPr>
        <a:xfrm>
          <a:off x="1053767" y="794748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kern="1200" dirty="0" smtClean="0"/>
            <a:t>фізичні особи</a:t>
          </a:r>
          <a:endParaRPr lang="uk-UA" sz="900" b="0" kern="1200" dirty="0"/>
        </a:p>
      </dsp:txBody>
      <dsp:txXfrm>
        <a:off x="1063854" y="804835"/>
        <a:ext cx="989626" cy="324217"/>
      </dsp:txXfrm>
    </dsp:sp>
    <dsp:sp modelId="{6872859E-00CE-451A-9184-662150965AC9}">
      <dsp:nvSpPr>
        <dsp:cNvPr id="0" name=""/>
        <dsp:cNvSpPr/>
      </dsp:nvSpPr>
      <dsp:spPr>
        <a:xfrm>
          <a:off x="1053767" y="1192003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3,1</a:t>
          </a:r>
          <a:endParaRPr lang="uk-UA" sz="1600" b="1" kern="1200" dirty="0"/>
        </a:p>
      </dsp:txBody>
      <dsp:txXfrm>
        <a:off x="1063854" y="1202090"/>
        <a:ext cx="989626" cy="324217"/>
      </dsp:txXfrm>
    </dsp:sp>
    <dsp:sp modelId="{FEAAF0F3-2DE8-45AD-BA90-6FBADFFDE34A}">
      <dsp:nvSpPr>
        <dsp:cNvPr id="0" name=""/>
        <dsp:cNvSpPr/>
      </dsp:nvSpPr>
      <dsp:spPr>
        <a:xfrm>
          <a:off x="2148391" y="397492"/>
          <a:ext cx="2062013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орендна плата за землю</a:t>
          </a:r>
          <a:endParaRPr lang="uk-UA" sz="1300" kern="1200" dirty="0"/>
        </a:p>
      </dsp:txBody>
      <dsp:txXfrm>
        <a:off x="2158478" y="407579"/>
        <a:ext cx="2041839" cy="324217"/>
      </dsp:txXfrm>
    </dsp:sp>
    <dsp:sp modelId="{6E4730F6-4B02-4D50-BAA6-15DED02C5ACB}">
      <dsp:nvSpPr>
        <dsp:cNvPr id="0" name=""/>
        <dsp:cNvSpPr/>
      </dsp:nvSpPr>
      <dsp:spPr>
        <a:xfrm>
          <a:off x="2148391" y="794748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kern="1200" dirty="0" smtClean="0"/>
            <a:t>юридичні особи</a:t>
          </a:r>
          <a:endParaRPr lang="uk-UA" sz="900" b="0" kern="1200" dirty="0"/>
        </a:p>
      </dsp:txBody>
      <dsp:txXfrm>
        <a:off x="2158478" y="804835"/>
        <a:ext cx="989626" cy="324217"/>
      </dsp:txXfrm>
    </dsp:sp>
    <dsp:sp modelId="{F2F70316-8E29-400D-931F-0CFCE1CF423D}">
      <dsp:nvSpPr>
        <dsp:cNvPr id="0" name=""/>
        <dsp:cNvSpPr/>
      </dsp:nvSpPr>
      <dsp:spPr>
        <a:xfrm>
          <a:off x="2148391" y="1192003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101,9</a:t>
          </a:r>
          <a:endParaRPr lang="uk-UA" sz="1600" b="1" kern="1200" dirty="0"/>
        </a:p>
      </dsp:txBody>
      <dsp:txXfrm>
        <a:off x="2158478" y="1202090"/>
        <a:ext cx="989626" cy="324217"/>
      </dsp:txXfrm>
    </dsp:sp>
    <dsp:sp modelId="{1947D7BA-DB6B-450D-8CB9-5C4C40DD9E36}">
      <dsp:nvSpPr>
        <dsp:cNvPr id="0" name=""/>
        <dsp:cNvSpPr/>
      </dsp:nvSpPr>
      <dsp:spPr>
        <a:xfrm>
          <a:off x="3200604" y="794748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kern="1200" dirty="0" smtClean="0"/>
            <a:t>фізичні особи</a:t>
          </a:r>
          <a:endParaRPr lang="uk-UA" sz="900" b="0" kern="1200" dirty="0"/>
        </a:p>
      </dsp:txBody>
      <dsp:txXfrm>
        <a:off x="3210691" y="804835"/>
        <a:ext cx="989626" cy="324217"/>
      </dsp:txXfrm>
    </dsp:sp>
    <dsp:sp modelId="{B7A5A16E-B6E2-4560-914E-1AD8C11C353A}">
      <dsp:nvSpPr>
        <dsp:cNvPr id="0" name=""/>
        <dsp:cNvSpPr/>
      </dsp:nvSpPr>
      <dsp:spPr>
        <a:xfrm>
          <a:off x="3202159" y="1167668"/>
          <a:ext cx="1009800" cy="34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20,3</a:t>
          </a:r>
        </a:p>
      </dsp:txBody>
      <dsp:txXfrm>
        <a:off x="3212246" y="1177755"/>
        <a:ext cx="989626" cy="3242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1329" y="288"/>
          <a:ext cx="359774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факт  </a:t>
          </a:r>
          <a:r>
            <a:rPr lang="uk-UA" sz="1600" b="1" kern="1200" dirty="0" smtClean="0"/>
            <a:t>2017р</a:t>
          </a:r>
          <a:r>
            <a:rPr lang="uk-UA" sz="1400" b="1" kern="1200" dirty="0" smtClean="0"/>
            <a:t>. –   181,2 </a:t>
          </a:r>
          <a:r>
            <a:rPr lang="uk-UA" sz="1400" b="1" kern="1200" dirty="0" err="1" smtClean="0"/>
            <a:t>млн.грн</a:t>
          </a:r>
          <a:r>
            <a:rPr lang="uk-UA" sz="1400" b="1" kern="1200" dirty="0" smtClean="0"/>
            <a:t>.</a:t>
          </a:r>
          <a:endParaRPr lang="uk-UA" sz="1400" b="1" kern="1200" dirty="0"/>
        </a:p>
      </dsp:txBody>
      <dsp:txXfrm>
        <a:off x="12437" y="11396"/>
        <a:ext cx="3575525" cy="357056"/>
      </dsp:txXfrm>
    </dsp:sp>
    <dsp:sp modelId="{0FBE5743-2E0A-4DCC-BD95-6721556E4854}">
      <dsp:nvSpPr>
        <dsp:cNvPr id="0" name=""/>
        <dsp:cNvSpPr/>
      </dsp:nvSpPr>
      <dsp:spPr>
        <a:xfrm>
          <a:off x="1329" y="425733"/>
          <a:ext cx="1762617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земельний податок</a:t>
          </a:r>
          <a:endParaRPr lang="uk-UA" sz="1200" kern="1200" dirty="0"/>
        </a:p>
      </dsp:txBody>
      <dsp:txXfrm>
        <a:off x="12437" y="436841"/>
        <a:ext cx="1740401" cy="357056"/>
      </dsp:txXfrm>
    </dsp:sp>
    <dsp:sp modelId="{89755911-09B5-4A2C-9DFD-58E393ECB585}">
      <dsp:nvSpPr>
        <dsp:cNvPr id="0" name=""/>
        <dsp:cNvSpPr/>
      </dsp:nvSpPr>
      <dsp:spPr>
        <a:xfrm>
          <a:off x="1329" y="851178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/>
            <a:t>юридичні особи</a:t>
          </a:r>
          <a:endParaRPr lang="uk-UA" sz="1000" b="0" kern="1200" dirty="0"/>
        </a:p>
      </dsp:txBody>
      <dsp:txXfrm>
        <a:off x="12437" y="862286"/>
        <a:ext cx="840965" cy="357056"/>
      </dsp:txXfrm>
    </dsp:sp>
    <dsp:sp modelId="{5FEF7E28-457F-4AA2-BFA5-40513989D0EB}">
      <dsp:nvSpPr>
        <dsp:cNvPr id="0" name=""/>
        <dsp:cNvSpPr/>
      </dsp:nvSpPr>
      <dsp:spPr>
        <a:xfrm>
          <a:off x="0" y="1276911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55,3</a:t>
          </a:r>
          <a:endParaRPr lang="uk-UA" sz="1600" b="1" kern="1200" dirty="0"/>
        </a:p>
      </dsp:txBody>
      <dsp:txXfrm>
        <a:off x="11108" y="1288019"/>
        <a:ext cx="840965" cy="357056"/>
      </dsp:txXfrm>
    </dsp:sp>
    <dsp:sp modelId="{600D8955-E3E6-49B7-9F28-350A8997D6D7}">
      <dsp:nvSpPr>
        <dsp:cNvPr id="0" name=""/>
        <dsp:cNvSpPr/>
      </dsp:nvSpPr>
      <dsp:spPr>
        <a:xfrm>
          <a:off x="900764" y="851178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/>
            <a:t>фізичні особи</a:t>
          </a:r>
          <a:endParaRPr lang="uk-UA" sz="1000" b="0" kern="1200" dirty="0"/>
        </a:p>
      </dsp:txBody>
      <dsp:txXfrm>
        <a:off x="911872" y="862286"/>
        <a:ext cx="840965" cy="357056"/>
      </dsp:txXfrm>
    </dsp:sp>
    <dsp:sp modelId="{6872859E-00CE-451A-9184-662150965AC9}">
      <dsp:nvSpPr>
        <dsp:cNvPr id="0" name=""/>
        <dsp:cNvSpPr/>
      </dsp:nvSpPr>
      <dsp:spPr>
        <a:xfrm>
          <a:off x="900764" y="1276623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3,4</a:t>
          </a:r>
          <a:endParaRPr lang="uk-UA" sz="1600" b="1" kern="1200" dirty="0"/>
        </a:p>
      </dsp:txBody>
      <dsp:txXfrm>
        <a:off x="911872" y="1287731"/>
        <a:ext cx="840965" cy="357056"/>
      </dsp:txXfrm>
    </dsp:sp>
    <dsp:sp modelId="{FEAAF0F3-2DE8-45AD-BA90-6FBADFFDE34A}">
      <dsp:nvSpPr>
        <dsp:cNvPr id="0" name=""/>
        <dsp:cNvSpPr/>
      </dsp:nvSpPr>
      <dsp:spPr>
        <a:xfrm>
          <a:off x="1836453" y="425733"/>
          <a:ext cx="1762617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орендна плата за землю</a:t>
          </a:r>
          <a:endParaRPr lang="uk-UA" sz="1200" kern="1200" dirty="0"/>
        </a:p>
      </dsp:txBody>
      <dsp:txXfrm>
        <a:off x="1847561" y="436841"/>
        <a:ext cx="1740401" cy="357056"/>
      </dsp:txXfrm>
    </dsp:sp>
    <dsp:sp modelId="{6E4730F6-4B02-4D50-BAA6-15DED02C5ACB}">
      <dsp:nvSpPr>
        <dsp:cNvPr id="0" name=""/>
        <dsp:cNvSpPr/>
      </dsp:nvSpPr>
      <dsp:spPr>
        <a:xfrm>
          <a:off x="1836453" y="851178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/>
            <a:t>юридичні особи</a:t>
          </a:r>
          <a:endParaRPr lang="uk-UA" sz="1000" b="0" kern="1200" dirty="0"/>
        </a:p>
      </dsp:txBody>
      <dsp:txXfrm>
        <a:off x="1847561" y="862286"/>
        <a:ext cx="840965" cy="357056"/>
      </dsp:txXfrm>
    </dsp:sp>
    <dsp:sp modelId="{F2F70316-8E29-400D-931F-0CFCE1CF423D}">
      <dsp:nvSpPr>
        <dsp:cNvPr id="0" name=""/>
        <dsp:cNvSpPr/>
      </dsp:nvSpPr>
      <dsp:spPr>
        <a:xfrm>
          <a:off x="1836453" y="1276623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102,2</a:t>
          </a:r>
          <a:endParaRPr lang="uk-UA" sz="1600" b="1" kern="1200" dirty="0"/>
        </a:p>
      </dsp:txBody>
      <dsp:txXfrm>
        <a:off x="1847561" y="1287731"/>
        <a:ext cx="840965" cy="357056"/>
      </dsp:txXfrm>
    </dsp:sp>
    <dsp:sp modelId="{1947D7BA-DB6B-450D-8CB9-5C4C40DD9E36}">
      <dsp:nvSpPr>
        <dsp:cNvPr id="0" name=""/>
        <dsp:cNvSpPr/>
      </dsp:nvSpPr>
      <dsp:spPr>
        <a:xfrm>
          <a:off x="2735889" y="851178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/>
            <a:t>фізичні особи</a:t>
          </a:r>
          <a:endParaRPr lang="uk-UA" sz="1000" b="0" kern="1200" dirty="0"/>
        </a:p>
      </dsp:txBody>
      <dsp:txXfrm>
        <a:off x="2746997" y="862286"/>
        <a:ext cx="840965" cy="357056"/>
      </dsp:txXfrm>
    </dsp:sp>
    <dsp:sp modelId="{B7A5A16E-B6E2-4560-914E-1AD8C11C353A}">
      <dsp:nvSpPr>
        <dsp:cNvPr id="0" name=""/>
        <dsp:cNvSpPr/>
      </dsp:nvSpPr>
      <dsp:spPr>
        <a:xfrm>
          <a:off x="2735889" y="1276623"/>
          <a:ext cx="863181" cy="379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20,3</a:t>
          </a:r>
        </a:p>
      </dsp:txBody>
      <dsp:txXfrm>
        <a:off x="2746997" y="1287731"/>
        <a:ext cx="840965" cy="3570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38F36-E358-44B1-BBBF-66CB8DBB5DA0}">
      <dsp:nvSpPr>
        <dsp:cNvPr id="0" name=""/>
        <dsp:cNvSpPr/>
      </dsp:nvSpPr>
      <dsp:spPr>
        <a:xfrm>
          <a:off x="0" y="668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 надані гаражним, </a:t>
          </a:r>
          <a:r>
            <a:rPr lang="uk-UA" sz="1100" kern="1200" dirty="0" err="1" smtClean="0"/>
            <a:t>автогаражним</a:t>
          </a:r>
          <a:r>
            <a:rPr lang="uk-UA" sz="1100" kern="1200" dirty="0" smtClean="0"/>
            <a:t> та гаражно-будівельним кооперативам у розмірі </a:t>
          </a:r>
          <a:r>
            <a:rPr lang="uk-UA" sz="1100" b="1" kern="1200" dirty="0" smtClean="0">
              <a:solidFill>
                <a:srgbClr val="FF0000"/>
              </a:solidFill>
            </a:rPr>
            <a:t>1</a:t>
          </a:r>
          <a:r>
            <a:rPr lang="uk-UA" sz="1100" kern="1200" dirty="0" smtClean="0"/>
            <a:t> відсотка від їх нормативної грошової оцінки. Ставки цього підпункту застосовуються виключно до земельних ділянок, право користування якими оформлено відповідно до вимог чинного законодавства </a:t>
          </a:r>
          <a:endParaRPr lang="uk-UA" sz="1100" kern="1200" dirty="0"/>
        </a:p>
      </dsp:txBody>
      <dsp:txXfrm>
        <a:off x="22623" y="23291"/>
        <a:ext cx="9098754" cy="418183"/>
      </dsp:txXfrm>
    </dsp:sp>
    <dsp:sp modelId="{2E6E1387-EF75-4FFC-8428-C799684E8E03}">
      <dsp:nvSpPr>
        <dsp:cNvPr id="0" name=""/>
        <dsp:cNvSpPr/>
      </dsp:nvSpPr>
      <dsp:spPr>
        <a:xfrm>
          <a:off x="0" y="478357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 земельні ділянки, зайняті житловим фондом </a:t>
          </a:r>
          <a:r>
            <a:rPr lang="uk-UA" sz="1200" b="1" kern="1200" dirty="0" smtClean="0"/>
            <a:t> </a:t>
          </a:r>
          <a:r>
            <a:rPr lang="uk-UA" sz="1200" kern="1200" dirty="0" smtClean="0"/>
            <a:t>у розмірі  </a:t>
          </a:r>
          <a:r>
            <a:rPr lang="uk-UA" sz="1200" b="1" kern="1200" dirty="0" smtClean="0">
              <a:solidFill>
                <a:srgbClr val="FF0000"/>
              </a:solidFill>
            </a:rPr>
            <a:t>0,03</a:t>
          </a:r>
          <a:r>
            <a:rPr lang="uk-UA" sz="1200" kern="1200" dirty="0" smtClean="0"/>
            <a:t>  відсотка</a:t>
          </a:r>
          <a:endParaRPr lang="uk-UA" sz="1200" kern="1200" dirty="0"/>
        </a:p>
      </dsp:txBody>
      <dsp:txXfrm>
        <a:off x="22623" y="500980"/>
        <a:ext cx="9098754" cy="418183"/>
      </dsp:txXfrm>
    </dsp:sp>
    <dsp:sp modelId="{24678239-6DBD-4A59-84CE-D1B28D05F63B}">
      <dsp:nvSpPr>
        <dsp:cNvPr id="0" name=""/>
        <dsp:cNvSpPr/>
      </dsp:nvSpPr>
      <dsp:spPr>
        <a:xfrm>
          <a:off x="0" y="956047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 земельні ділянки під нежитловими приміщеннями (його частинами) у багатоквартирному житловому будинку за площі під такими приміщеннями (їх частинами) з урахуванням пропорційної частки при будинкової території у розмірі </a:t>
          </a:r>
          <a:r>
            <a:rPr lang="uk-UA" sz="1200" b="1" kern="1200" dirty="0" smtClean="0">
              <a:solidFill>
                <a:srgbClr val="FF0000"/>
              </a:solidFill>
            </a:rPr>
            <a:t>1 </a:t>
          </a:r>
          <a:r>
            <a:rPr lang="uk-UA" sz="1200" kern="1200" dirty="0" smtClean="0"/>
            <a:t>відсотка</a:t>
          </a:r>
          <a:endParaRPr lang="uk-UA" sz="1200" kern="1200" dirty="0"/>
        </a:p>
      </dsp:txBody>
      <dsp:txXfrm>
        <a:off x="22623" y="978670"/>
        <a:ext cx="9098754" cy="418183"/>
      </dsp:txXfrm>
    </dsp:sp>
    <dsp:sp modelId="{3C991A38-E4DC-4163-A88F-F8216E037E5A}">
      <dsp:nvSpPr>
        <dsp:cNvPr id="0" name=""/>
        <dsp:cNvSpPr/>
      </dsp:nvSpPr>
      <dsp:spPr>
        <a:xfrm>
          <a:off x="0" y="1433736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за земельні ділянки державної та комунальної власності, що знаходяться у користуванні , право користування якими в установленому законом порядку не оформлене у розмірі </a:t>
          </a:r>
          <a:r>
            <a:rPr lang="uk-UA" sz="1200" kern="1200" dirty="0" smtClean="0">
              <a:solidFill>
                <a:srgbClr val="FF0000"/>
              </a:solidFill>
            </a:rPr>
            <a:t>3</a:t>
          </a:r>
          <a:r>
            <a:rPr lang="uk-UA" sz="1200" kern="1200" dirty="0" smtClean="0"/>
            <a:t> відсотка. Винятком є зайняті житловим фондом, ставка податку для яких становить </a:t>
          </a:r>
          <a:r>
            <a:rPr lang="uk-UA" sz="1200" b="1" kern="1200" dirty="0" smtClean="0">
              <a:solidFill>
                <a:srgbClr val="FF0000"/>
              </a:solidFill>
            </a:rPr>
            <a:t>0,15</a:t>
          </a:r>
          <a:r>
            <a:rPr lang="uk-UA" sz="1200" kern="1200" dirty="0" smtClean="0"/>
            <a:t> відсотків</a:t>
          </a:r>
          <a:endParaRPr lang="uk-UA" sz="1200" kern="1200" dirty="0"/>
        </a:p>
      </dsp:txBody>
      <dsp:txXfrm>
        <a:off x="22623" y="1456359"/>
        <a:ext cx="9098754" cy="418183"/>
      </dsp:txXfrm>
    </dsp:sp>
    <dsp:sp modelId="{C851210E-92E7-4096-AFC6-4FE13647355E}">
      <dsp:nvSpPr>
        <dsp:cNvPr id="0" name=""/>
        <dsp:cNvSpPr/>
      </dsp:nvSpPr>
      <dsp:spPr>
        <a:xfrm>
          <a:off x="0" y="1911425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за земельні ділянки, що мають цільове призначення для будівництва і обслуговування житлового будинку, господарських будівель і споруд у розмірі </a:t>
          </a:r>
          <a:r>
            <a:rPr lang="uk-UA" sz="1200" b="1" kern="1200" dirty="0" smtClean="0">
              <a:solidFill>
                <a:srgbClr val="FF0000"/>
              </a:solidFill>
            </a:rPr>
            <a:t>0,15</a:t>
          </a:r>
          <a:r>
            <a:rPr lang="uk-UA" sz="1200" kern="1200" dirty="0" smtClean="0"/>
            <a:t> відсотків </a:t>
          </a:r>
          <a:endParaRPr lang="uk-UA" sz="1200" kern="1200" dirty="0"/>
        </a:p>
      </dsp:txBody>
      <dsp:txXfrm>
        <a:off x="22623" y="1934048"/>
        <a:ext cx="9098754" cy="418183"/>
      </dsp:txXfrm>
    </dsp:sp>
    <dsp:sp modelId="{05C9BB08-EE1B-4117-BE00-EFF1F028AF46}">
      <dsp:nvSpPr>
        <dsp:cNvPr id="0" name=""/>
        <dsp:cNvSpPr/>
      </dsp:nvSpPr>
      <dsp:spPr>
        <a:xfrm>
          <a:off x="0" y="2389114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за земельні ділянки для ведення особистого селянського господарства, садівництва, городництва, сінокосіння та випасання худоби, ведення товарного сільськогосподарського виробництва, фермерського господарства  у розмірі </a:t>
          </a:r>
          <a:r>
            <a:rPr lang="uk-UA" sz="1200" b="1" kern="1200" dirty="0" smtClean="0">
              <a:solidFill>
                <a:srgbClr val="FF0000"/>
              </a:solidFill>
            </a:rPr>
            <a:t>0,3%</a:t>
          </a:r>
          <a:r>
            <a:rPr lang="uk-UA" sz="1200" kern="1200" dirty="0" smtClean="0"/>
            <a:t>  відсотка</a:t>
          </a:r>
          <a:endParaRPr lang="uk-UA" sz="1200" kern="1200" dirty="0"/>
        </a:p>
      </dsp:txBody>
      <dsp:txXfrm>
        <a:off x="22623" y="2411737"/>
        <a:ext cx="9098754" cy="418183"/>
      </dsp:txXfrm>
    </dsp:sp>
    <dsp:sp modelId="{9671AB88-5E26-4254-BC95-3731E504C498}">
      <dsp:nvSpPr>
        <dsp:cNvPr id="0" name=""/>
        <dsp:cNvSpPr/>
      </dsp:nvSpPr>
      <dsp:spPr>
        <a:xfrm>
          <a:off x="0" y="2866803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 земельні ділянки, що мають цільове призначення індивідуальне дачне будівництво у розмірі </a:t>
          </a:r>
          <a:r>
            <a:rPr lang="uk-UA" sz="1200" b="1" kern="1200" dirty="0" smtClean="0">
              <a:solidFill>
                <a:srgbClr val="FF0000"/>
              </a:solidFill>
            </a:rPr>
            <a:t>3</a:t>
          </a:r>
          <a:r>
            <a:rPr lang="uk-UA" sz="1200" kern="1200" dirty="0" smtClean="0"/>
            <a:t>  відсотка </a:t>
          </a:r>
          <a:endParaRPr lang="uk-UA" sz="1200" kern="1200" dirty="0"/>
        </a:p>
      </dsp:txBody>
      <dsp:txXfrm>
        <a:off x="22623" y="2889426"/>
        <a:ext cx="9098754" cy="418183"/>
      </dsp:txXfrm>
    </dsp:sp>
    <dsp:sp modelId="{A93FBD83-F082-4EEC-B49B-234917138EE1}">
      <dsp:nvSpPr>
        <dsp:cNvPr id="0" name=""/>
        <dsp:cNvSpPr/>
      </dsp:nvSpPr>
      <dsp:spPr>
        <a:xfrm>
          <a:off x="0" y="3344492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 земельні ділянки, які використовуються не за цільовим призначенням  у розмірі </a:t>
          </a:r>
          <a:r>
            <a:rPr lang="uk-UA" sz="1200" b="1" kern="1200" dirty="0" smtClean="0">
              <a:solidFill>
                <a:srgbClr val="FF0000"/>
              </a:solidFill>
            </a:rPr>
            <a:t>3 </a:t>
          </a:r>
          <a:r>
            <a:rPr lang="uk-UA" sz="1200" kern="1200" dirty="0" smtClean="0"/>
            <a:t> відсотка </a:t>
          </a:r>
          <a:r>
            <a:rPr lang="uk-UA" sz="1200" kern="1200" dirty="0" smtClean="0"/>
            <a:t> </a:t>
          </a:r>
          <a:endParaRPr lang="uk-UA" sz="1200" kern="1200" dirty="0"/>
        </a:p>
      </dsp:txBody>
      <dsp:txXfrm>
        <a:off x="22623" y="3367115"/>
        <a:ext cx="9098754" cy="418183"/>
      </dsp:txXfrm>
    </dsp:sp>
    <dsp:sp modelId="{052AD3F7-3CF2-4610-9EB9-D6FB3F16B5B3}">
      <dsp:nvSpPr>
        <dsp:cNvPr id="0" name=""/>
        <dsp:cNvSpPr/>
      </dsp:nvSpPr>
      <dsp:spPr>
        <a:xfrm>
          <a:off x="0" y="3822181"/>
          <a:ext cx="9144000" cy="463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за земельні ділянки, які перебувають у постійному користуванні суб'єктів господарювання (крім державної та комунальної форми власності) у розмірі </a:t>
          </a:r>
          <a:r>
            <a:rPr lang="uk-UA" sz="1200" b="1" kern="1200" dirty="0" smtClean="0">
              <a:solidFill>
                <a:srgbClr val="FF0000"/>
              </a:solidFill>
            </a:rPr>
            <a:t>3,5 </a:t>
          </a:r>
          <a:r>
            <a:rPr lang="uk-UA" sz="1200" kern="1200" dirty="0" smtClean="0"/>
            <a:t> відсотка  </a:t>
          </a:r>
          <a:endParaRPr lang="uk-UA" sz="1200" kern="1200" dirty="0"/>
        </a:p>
      </dsp:txBody>
      <dsp:txXfrm>
        <a:off x="22623" y="3844804"/>
        <a:ext cx="9098754" cy="4181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37" y="0"/>
          <a:ext cx="9134243" cy="169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5008" y="4971"/>
        <a:ext cx="9124301" cy="159779"/>
      </dsp:txXfrm>
    </dsp:sp>
    <dsp:sp modelId="{0FBE5743-2E0A-4DCC-BD95-6721556E4854}">
      <dsp:nvSpPr>
        <dsp:cNvPr id="0" name=""/>
        <dsp:cNvSpPr/>
      </dsp:nvSpPr>
      <dsp:spPr>
        <a:xfrm>
          <a:off x="143015" y="291157"/>
          <a:ext cx="4975096" cy="657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rebuchet MS" pitchFamily="34" charset="0"/>
            </a:rPr>
            <a:t>назва земельної ділянки</a:t>
          </a:r>
          <a:endParaRPr lang="uk-UA" sz="1800" b="1" kern="1200" dirty="0">
            <a:latin typeface="Trebuchet MS" pitchFamily="34" charset="0"/>
          </a:endParaRPr>
        </a:p>
      </dsp:txBody>
      <dsp:txXfrm>
        <a:off x="162284" y="310426"/>
        <a:ext cx="4936558" cy="619346"/>
      </dsp:txXfrm>
    </dsp:sp>
    <dsp:sp modelId="{E02DF699-B802-4CA2-954E-3F49DE5CEEBF}">
      <dsp:nvSpPr>
        <dsp:cNvPr id="0" name=""/>
        <dsp:cNvSpPr/>
      </dsp:nvSpPr>
      <dsp:spPr>
        <a:xfrm>
          <a:off x="104091" y="1022825"/>
          <a:ext cx="5051478" cy="966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rebuchet MS" pitchFamily="34" charset="0"/>
            </a:rPr>
            <a:t>з</a:t>
          </a:r>
          <a:r>
            <a:rPr lang="ru-RU" sz="1400" b="1" kern="1200" dirty="0" err="1" smtClean="0">
              <a:latin typeface="Trebuchet MS" pitchFamily="34" charset="0"/>
            </a:rPr>
            <a:t>емельні</a:t>
          </a:r>
          <a:r>
            <a:rPr lang="ru-RU" sz="1400" b="1" kern="1200" dirty="0" smtClean="0">
              <a:latin typeface="Trebuchet MS" pitchFamily="34" charset="0"/>
            </a:rPr>
            <a:t> ділянки, </a:t>
          </a:r>
          <a:r>
            <a:rPr lang="ru-RU" sz="1400" b="1" kern="1200" dirty="0" err="1" smtClean="0">
              <a:latin typeface="Trebuchet MS" pitchFamily="34" charset="0"/>
            </a:rPr>
            <a:t>які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перебувають</a:t>
          </a:r>
          <a:r>
            <a:rPr lang="ru-RU" sz="1400" b="1" kern="1200" dirty="0" smtClean="0">
              <a:latin typeface="Trebuchet MS" pitchFamily="34" charset="0"/>
            </a:rPr>
            <a:t> у </a:t>
          </a:r>
          <a:r>
            <a:rPr lang="ru-RU" sz="1400" b="1" kern="1200" dirty="0" err="1" smtClean="0">
              <a:latin typeface="Trebuchet MS" pitchFamily="34" charset="0"/>
            </a:rPr>
            <a:t>постійному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користуванні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суб'єктів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господарювання</a:t>
          </a:r>
          <a:r>
            <a:rPr lang="ru-RU" sz="1400" b="1" kern="1200" dirty="0" smtClean="0">
              <a:latin typeface="Trebuchet MS" pitchFamily="34" charset="0"/>
            </a:rPr>
            <a:t> (</a:t>
          </a:r>
          <a:r>
            <a:rPr lang="ru-RU" sz="1400" b="1" kern="1200" dirty="0" err="1" smtClean="0">
              <a:latin typeface="Trebuchet MS" pitchFamily="34" charset="0"/>
            </a:rPr>
            <a:t>крім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державної</a:t>
          </a:r>
          <a:r>
            <a:rPr lang="ru-RU" sz="1400" b="1" kern="1200" dirty="0" smtClean="0">
              <a:latin typeface="Trebuchet MS" pitchFamily="34" charset="0"/>
            </a:rPr>
            <a:t> та </a:t>
          </a:r>
          <a:r>
            <a:rPr lang="ru-RU" sz="1400" b="1" kern="1200" dirty="0" err="1" smtClean="0">
              <a:latin typeface="Trebuchet MS" pitchFamily="34" charset="0"/>
            </a:rPr>
            <a:t>комунальної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форми</a:t>
          </a:r>
          <a:r>
            <a:rPr lang="ru-RU" sz="1400" b="1" kern="1200" dirty="0" smtClean="0">
              <a:latin typeface="Trebuchet MS" pitchFamily="34" charset="0"/>
            </a:rPr>
            <a:t> </a:t>
          </a:r>
          <a:r>
            <a:rPr lang="ru-RU" sz="1400" b="1" kern="1200" dirty="0" err="1" smtClean="0">
              <a:latin typeface="Trebuchet MS" pitchFamily="34" charset="0"/>
            </a:rPr>
            <a:t>власності</a:t>
          </a:r>
          <a:r>
            <a:rPr lang="ru-RU" sz="1400" b="1" kern="1200" dirty="0" smtClean="0">
              <a:latin typeface="Trebuchet MS" pitchFamily="34" charset="0"/>
            </a:rPr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Trebuchet MS" pitchFamily="34" charset="0"/>
          </a:endParaRPr>
        </a:p>
      </dsp:txBody>
      <dsp:txXfrm>
        <a:off x="132405" y="1051139"/>
        <a:ext cx="4994850" cy="910086"/>
      </dsp:txXfrm>
    </dsp:sp>
    <dsp:sp modelId="{14B7B939-C310-4EB4-A377-49CB5D04C970}">
      <dsp:nvSpPr>
        <dsp:cNvPr id="0" name=""/>
        <dsp:cNvSpPr/>
      </dsp:nvSpPr>
      <dsp:spPr>
        <a:xfrm>
          <a:off x="59197" y="2105949"/>
          <a:ext cx="5041266" cy="1298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земельні</a:t>
          </a:r>
          <a:r>
            <a:rPr lang="ru-RU" sz="1400" kern="1200" dirty="0" smtClean="0">
              <a:latin typeface="Trebuchet MS" pitchFamily="34" charset="0"/>
            </a:rPr>
            <a:t> ділянки </a:t>
          </a:r>
          <a:r>
            <a:rPr lang="ru-RU" sz="1400" kern="1200" dirty="0" err="1" smtClean="0">
              <a:latin typeface="Trebuchet MS" pitchFamily="34" charset="0"/>
            </a:rPr>
            <a:t>державної</a:t>
          </a:r>
          <a:r>
            <a:rPr lang="ru-RU" sz="1400" kern="1200" dirty="0" smtClean="0">
              <a:latin typeface="Trebuchet MS" pitchFamily="34" charset="0"/>
            </a:rPr>
            <a:t> та </a:t>
          </a:r>
          <a:r>
            <a:rPr lang="ru-RU" sz="1400" kern="1200" dirty="0" err="1" smtClean="0">
              <a:latin typeface="Trebuchet MS" pitchFamily="34" charset="0"/>
            </a:rPr>
            <a:t>комунальної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власності</a:t>
          </a:r>
          <a:r>
            <a:rPr lang="ru-RU" sz="1400" kern="1200" dirty="0" smtClean="0">
              <a:latin typeface="Trebuchet MS" pitchFamily="34" charset="0"/>
            </a:rPr>
            <a:t>, </a:t>
          </a:r>
          <a:r>
            <a:rPr lang="ru-RU" sz="1400" kern="1200" dirty="0" err="1" smtClean="0">
              <a:latin typeface="Trebuchet MS" pitchFamily="34" charset="0"/>
            </a:rPr>
            <a:t>що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знаходяться</a:t>
          </a:r>
          <a:r>
            <a:rPr lang="ru-RU" sz="1400" kern="1200" dirty="0" smtClean="0">
              <a:latin typeface="Trebuchet MS" pitchFamily="34" charset="0"/>
            </a:rPr>
            <a:t> у </a:t>
          </a:r>
          <a:r>
            <a:rPr lang="ru-RU" sz="1400" kern="1200" dirty="0" err="1" smtClean="0">
              <a:latin typeface="Trebuchet MS" pitchFamily="34" charset="0"/>
            </a:rPr>
            <a:t>користуванні</a:t>
          </a:r>
          <a:r>
            <a:rPr lang="ru-RU" sz="1400" kern="1200" dirty="0" smtClean="0">
              <a:latin typeface="Trebuchet MS" pitchFamily="34" charset="0"/>
            </a:rPr>
            <a:t>, право користування </a:t>
          </a:r>
          <a:r>
            <a:rPr lang="ru-RU" sz="1400" kern="1200" dirty="0" err="1" smtClean="0">
              <a:latin typeface="Trebuchet MS" pitchFamily="34" charset="0"/>
            </a:rPr>
            <a:t>якими</a:t>
          </a:r>
          <a:r>
            <a:rPr lang="ru-RU" sz="1400" kern="1200" dirty="0" smtClean="0">
              <a:latin typeface="Trebuchet MS" pitchFamily="34" charset="0"/>
            </a:rPr>
            <a:t> в </a:t>
          </a:r>
          <a:r>
            <a:rPr lang="ru-RU" sz="1400" kern="1200" dirty="0" err="1" smtClean="0">
              <a:latin typeface="Trebuchet MS" pitchFamily="34" charset="0"/>
            </a:rPr>
            <a:t>установленому</a:t>
          </a:r>
          <a:r>
            <a:rPr lang="ru-RU" sz="1400" kern="1200" dirty="0" smtClean="0">
              <a:latin typeface="Trebuchet MS" pitchFamily="34" charset="0"/>
            </a:rPr>
            <a:t> законом порядку не </a:t>
          </a:r>
          <a:r>
            <a:rPr lang="ru-RU" sz="1400" kern="1200" dirty="0" err="1" smtClean="0">
              <a:latin typeface="Trebuchet MS" pitchFamily="34" charset="0"/>
            </a:rPr>
            <a:t>оформлене</a:t>
          </a:r>
          <a:r>
            <a:rPr lang="ru-RU" sz="1400" kern="1200" dirty="0" smtClean="0">
              <a:latin typeface="Trebuchet MS" pitchFamily="34" charset="0"/>
            </a:rPr>
            <a:t>, </a:t>
          </a:r>
          <a:r>
            <a:rPr lang="ru-RU" sz="1400" kern="1200" dirty="0" err="1" smtClean="0">
              <a:latin typeface="Trebuchet MS" pitchFamily="34" charset="0"/>
            </a:rPr>
            <a:t>або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надані</a:t>
          </a:r>
          <a:r>
            <a:rPr lang="ru-RU" sz="1400" kern="1200" dirty="0" smtClean="0">
              <a:latin typeface="Trebuchet MS" pitchFamily="34" charset="0"/>
            </a:rPr>
            <a:t> в користування </a:t>
          </a:r>
          <a:r>
            <a:rPr lang="ru-RU" sz="1400" kern="1200" dirty="0" err="1" smtClean="0">
              <a:latin typeface="Trebuchet MS" pitchFamily="34" charset="0"/>
            </a:rPr>
            <a:t>згідно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актів</a:t>
          </a:r>
          <a:r>
            <a:rPr lang="ru-RU" sz="1400" kern="1200" dirty="0" smtClean="0">
              <a:latin typeface="Trebuchet MS" pitchFamily="34" charset="0"/>
            </a:rPr>
            <a:t> (</a:t>
          </a:r>
          <a:r>
            <a:rPr lang="ru-RU" sz="1400" kern="1200" dirty="0" err="1" smtClean="0">
              <a:latin typeface="Trebuchet MS" pitchFamily="34" charset="0"/>
            </a:rPr>
            <a:t>рішень</a:t>
          </a:r>
          <a:r>
            <a:rPr lang="ru-RU" sz="1400" kern="1200" dirty="0" smtClean="0">
              <a:latin typeface="Trebuchet MS" pitchFamily="34" charset="0"/>
            </a:rPr>
            <a:t>, </a:t>
          </a:r>
          <a:r>
            <a:rPr lang="ru-RU" sz="1400" kern="1200" dirty="0" err="1" smtClean="0">
              <a:latin typeface="Trebuchet MS" pitchFamily="34" charset="0"/>
            </a:rPr>
            <a:t>розпоряджень</a:t>
          </a:r>
          <a:r>
            <a:rPr lang="ru-RU" sz="1400" kern="1200" dirty="0" smtClean="0">
              <a:latin typeface="Trebuchet MS" pitchFamily="34" charset="0"/>
            </a:rPr>
            <a:t>) </a:t>
          </a:r>
          <a:r>
            <a:rPr lang="ru-RU" sz="1400" kern="1200" dirty="0" err="1" smtClean="0">
              <a:latin typeface="Trebuchet MS" pitchFamily="34" charset="0"/>
            </a:rPr>
            <a:t>органів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місцевого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самоврядування</a:t>
          </a:r>
          <a:r>
            <a:rPr lang="ru-RU" sz="1400" kern="1200" dirty="0" smtClean="0">
              <a:latin typeface="Trebuchet MS" pitchFamily="34" charset="0"/>
            </a:rPr>
            <a:t>) </a:t>
          </a:r>
          <a:r>
            <a:rPr lang="ru-RU" sz="1400" kern="1200" dirty="0" err="1" smtClean="0">
              <a:latin typeface="Trebuchet MS" pitchFamily="34" charset="0"/>
            </a:rPr>
            <a:t>проте</a:t>
          </a:r>
          <a:r>
            <a:rPr lang="ru-RU" sz="1400" kern="1200" dirty="0" smtClean="0">
              <a:latin typeface="Trebuchet MS" pitchFamily="34" charset="0"/>
            </a:rPr>
            <a:t>  </a:t>
          </a:r>
          <a:r>
            <a:rPr lang="ru-RU" sz="1400" kern="1200" dirty="0" err="1" smtClean="0">
              <a:latin typeface="Trebuchet MS" pitchFamily="34" charset="0"/>
            </a:rPr>
            <a:t>правовстановлюючі</a:t>
          </a:r>
          <a:r>
            <a:rPr lang="ru-RU" sz="1400" kern="1200" dirty="0" smtClean="0">
              <a:latin typeface="Trebuchet MS" pitchFamily="34" charset="0"/>
            </a:rPr>
            <a:t> </a:t>
          </a:r>
          <a:r>
            <a:rPr lang="ru-RU" sz="1400" kern="1200" dirty="0" err="1" smtClean="0">
              <a:latin typeface="Trebuchet MS" pitchFamily="34" charset="0"/>
            </a:rPr>
            <a:t>документи</a:t>
          </a:r>
          <a:r>
            <a:rPr lang="ru-RU" sz="1400" kern="1200" dirty="0" smtClean="0">
              <a:latin typeface="Trebuchet MS" pitchFamily="34" charset="0"/>
            </a:rPr>
            <a:t> не </a:t>
          </a:r>
          <a:r>
            <a:rPr lang="ru-RU" sz="1400" kern="1200" dirty="0" err="1" smtClean="0">
              <a:latin typeface="Trebuchet MS" pitchFamily="34" charset="0"/>
            </a:rPr>
            <a:t>оформлені</a:t>
          </a:r>
          <a:r>
            <a:rPr lang="ru-RU" sz="1400" kern="1200" dirty="0" smtClean="0">
              <a:latin typeface="Trebuchet MS" pitchFamily="34" charset="0"/>
            </a:rPr>
            <a:t> та право користування не </a:t>
          </a:r>
          <a:r>
            <a:rPr lang="ru-RU" sz="1400" kern="1200" dirty="0" err="1" smtClean="0">
              <a:latin typeface="Trebuchet MS" pitchFamily="34" charset="0"/>
            </a:rPr>
            <a:t>зареєстроване</a:t>
          </a:r>
          <a:endParaRPr lang="uk-UA" sz="1400" kern="1200" dirty="0">
            <a:latin typeface="Trebuchet MS" pitchFamily="34" charset="0"/>
          </a:endParaRPr>
        </a:p>
      </dsp:txBody>
      <dsp:txXfrm>
        <a:off x="97239" y="2143991"/>
        <a:ext cx="4965182" cy="1222774"/>
      </dsp:txXfrm>
    </dsp:sp>
    <dsp:sp modelId="{9B66FF6B-164B-4126-8D5A-D0C29A0AF547}">
      <dsp:nvSpPr>
        <dsp:cNvPr id="0" name=""/>
        <dsp:cNvSpPr/>
      </dsp:nvSpPr>
      <dsp:spPr>
        <a:xfrm>
          <a:off x="84411" y="3578035"/>
          <a:ext cx="5092305" cy="1112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itchFamily="34" charset="0"/>
            </a:rPr>
            <a:t>Для фізичних осіб за </a:t>
          </a:r>
          <a:r>
            <a:rPr lang="ru-RU" sz="1400" kern="1200" dirty="0" err="1" smtClean="0">
              <a:latin typeface="Trebuchet MS" pitchFamily="34" charset="0"/>
            </a:rPr>
            <a:t>земельні</a:t>
          </a:r>
          <a:r>
            <a:rPr lang="ru-RU" sz="1400" kern="1200" dirty="0" smtClean="0">
              <a:latin typeface="Trebuchet MS" pitchFamily="34" charset="0"/>
            </a:rPr>
            <a:t> ділянки  07.03 «Для </a:t>
          </a:r>
          <a:r>
            <a:rPr lang="ru-RU" sz="1400" kern="1200" dirty="0" err="1" smtClean="0">
              <a:latin typeface="Trebuchet MS" pitchFamily="34" charset="0"/>
            </a:rPr>
            <a:t>індивідуального</a:t>
          </a:r>
          <a:r>
            <a:rPr lang="ru-RU" sz="1400" kern="1200" dirty="0" smtClean="0">
              <a:latin typeface="Trebuchet MS" pitchFamily="34" charset="0"/>
            </a:rPr>
            <a:t> дачного </a:t>
          </a:r>
          <a:r>
            <a:rPr lang="ru-RU" sz="1400" kern="1200" dirty="0" err="1" smtClean="0">
              <a:latin typeface="Trebuchet MS" pitchFamily="34" charset="0"/>
            </a:rPr>
            <a:t>будівництва</a:t>
          </a:r>
          <a:r>
            <a:rPr lang="ru-RU" sz="1400" kern="1200" dirty="0" smtClean="0">
              <a:latin typeface="Trebuchet MS" pitchFamily="34" charset="0"/>
            </a:rPr>
            <a:t>»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FF0000"/>
              </a:solidFill>
              <a:latin typeface="Trebuchet MS" pitchFamily="34" charset="0"/>
            </a:rPr>
            <a:t>(</a:t>
          </a:r>
          <a:r>
            <a:rPr lang="ru-RU" sz="1400" b="1" i="1" kern="1200" dirty="0" err="1" smtClean="0">
              <a:solidFill>
                <a:srgbClr val="FF0000"/>
              </a:solidFill>
              <a:latin typeface="Trebuchet MS" pitchFamily="34" charset="0"/>
            </a:rPr>
            <a:t>приведення</a:t>
          </a:r>
          <a:r>
            <a:rPr lang="ru-RU" sz="1400" b="1" i="1" kern="1200" dirty="0" smtClean="0">
              <a:solidFill>
                <a:srgbClr val="FF0000"/>
              </a:solidFill>
              <a:latin typeface="Trebuchet MS" pitchFamily="34" charset="0"/>
            </a:rPr>
            <a:t> в </a:t>
          </a:r>
          <a:r>
            <a:rPr lang="ru-RU" sz="1400" b="1" i="1" kern="1200" dirty="0" err="1" smtClean="0">
              <a:solidFill>
                <a:srgbClr val="FF0000"/>
              </a:solidFill>
              <a:latin typeface="Trebuchet MS" pitchFamily="34" charset="0"/>
            </a:rPr>
            <a:t>рівні</a:t>
          </a:r>
          <a:r>
            <a:rPr lang="ru-RU" sz="1400" b="1" i="1" kern="1200" dirty="0" smtClean="0">
              <a:solidFill>
                <a:srgbClr val="FF0000"/>
              </a:solidFill>
              <a:latin typeface="Trebuchet MS" pitchFamily="34" charset="0"/>
            </a:rPr>
            <a:t> </a:t>
          </a:r>
          <a:r>
            <a:rPr lang="ru-RU" sz="1400" b="1" i="1" kern="1200" dirty="0" err="1" smtClean="0">
              <a:solidFill>
                <a:srgbClr val="FF0000"/>
              </a:solidFill>
              <a:latin typeface="Trebuchet MS" pitchFamily="34" charset="0"/>
            </a:rPr>
            <a:t>умови</a:t>
          </a:r>
          <a:r>
            <a:rPr lang="ru-RU" sz="1400" b="1" i="1" kern="1200" dirty="0" smtClean="0">
              <a:solidFill>
                <a:srgbClr val="FF0000"/>
              </a:solidFill>
              <a:latin typeface="Trebuchet MS" pitchFamily="34" charset="0"/>
            </a:rPr>
            <a:t> </a:t>
          </a:r>
          <a:r>
            <a:rPr lang="ru-RU" sz="1400" b="1" i="1" kern="1200" dirty="0" err="1" smtClean="0">
              <a:solidFill>
                <a:srgbClr val="FF0000"/>
              </a:solidFill>
              <a:latin typeface="Trebuchet MS" pitchFamily="34" charset="0"/>
            </a:rPr>
            <a:t>юридичні</a:t>
          </a:r>
          <a:r>
            <a:rPr lang="ru-RU" sz="1400" b="1" i="1" kern="1200" dirty="0" smtClean="0">
              <a:solidFill>
                <a:srgbClr val="FF0000"/>
              </a:solidFill>
              <a:latin typeface="Trebuchet MS" pitchFamily="34" charset="0"/>
            </a:rPr>
            <a:t> та </a:t>
          </a:r>
          <a:r>
            <a:rPr lang="ru-RU" sz="1400" b="1" i="1" kern="1200" dirty="0" err="1" smtClean="0">
              <a:solidFill>
                <a:srgbClr val="FF0000"/>
              </a:solidFill>
              <a:latin typeface="Trebuchet MS" pitchFamily="34" charset="0"/>
            </a:rPr>
            <a:t>фіз.осіб</a:t>
          </a:r>
          <a:r>
            <a:rPr lang="ru-RU" sz="1400" b="1" i="1" kern="1200" dirty="0" smtClean="0">
              <a:solidFill>
                <a:srgbClr val="FF0000"/>
              </a:solidFill>
              <a:latin typeface="Trebuchet MS" pitchFamily="34" charset="0"/>
            </a:rPr>
            <a:t>)	</a:t>
          </a:r>
          <a:endParaRPr lang="uk-UA" sz="1400" b="1" i="1" kern="1200" dirty="0">
            <a:solidFill>
              <a:srgbClr val="FF0000"/>
            </a:solidFill>
            <a:latin typeface="Trebuchet MS" pitchFamily="34" charset="0"/>
          </a:endParaRPr>
        </a:p>
      </dsp:txBody>
      <dsp:txXfrm>
        <a:off x="116993" y="3610617"/>
        <a:ext cx="5027141" cy="1047269"/>
      </dsp:txXfrm>
    </dsp:sp>
    <dsp:sp modelId="{FD786CB6-FE8E-448E-92BC-1146E9F602B8}">
      <dsp:nvSpPr>
        <dsp:cNvPr id="0" name=""/>
        <dsp:cNvSpPr/>
      </dsp:nvSpPr>
      <dsp:spPr>
        <a:xfrm>
          <a:off x="2337540" y="4811904"/>
          <a:ext cx="5042485" cy="678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Всі інші ставки земельного податку не змінюються</a:t>
          </a:r>
          <a:endParaRPr lang="uk-UA" sz="1700" b="1" kern="1200" dirty="0"/>
        </a:p>
      </dsp:txBody>
      <dsp:txXfrm>
        <a:off x="2357410" y="4831774"/>
        <a:ext cx="5002745" cy="638679"/>
      </dsp:txXfrm>
    </dsp:sp>
    <dsp:sp modelId="{4773031E-83B8-43FE-B662-CE25A70214CC}">
      <dsp:nvSpPr>
        <dsp:cNvPr id="0" name=""/>
        <dsp:cNvSpPr/>
      </dsp:nvSpPr>
      <dsp:spPr>
        <a:xfrm>
          <a:off x="5281712" y="291157"/>
          <a:ext cx="1522928" cy="639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діюча </a:t>
          </a:r>
          <a:r>
            <a:rPr lang="uk-UA" sz="1800" b="1" kern="1200" dirty="0" smtClean="0"/>
            <a:t>ставка</a:t>
          </a:r>
          <a:endParaRPr lang="uk-UA" sz="1800" b="1" kern="1200" dirty="0"/>
        </a:p>
      </dsp:txBody>
      <dsp:txXfrm>
        <a:off x="5300438" y="309883"/>
        <a:ext cx="1485476" cy="601898"/>
      </dsp:txXfrm>
    </dsp:sp>
    <dsp:sp modelId="{3B4BE365-5DE5-42D9-B51E-66E9FB43DFED}">
      <dsp:nvSpPr>
        <dsp:cNvPr id="0" name=""/>
        <dsp:cNvSpPr/>
      </dsp:nvSpPr>
      <dsp:spPr>
        <a:xfrm>
          <a:off x="5254149" y="1097835"/>
          <a:ext cx="1516987" cy="672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3,5%</a:t>
          </a:r>
          <a:endParaRPr lang="uk-UA" sz="2400" b="1" kern="1200" dirty="0"/>
        </a:p>
      </dsp:txBody>
      <dsp:txXfrm>
        <a:off x="5273831" y="1117517"/>
        <a:ext cx="1477623" cy="632639"/>
      </dsp:txXfrm>
    </dsp:sp>
    <dsp:sp modelId="{662AA848-4A80-40D1-89C6-087AE65F3FE4}">
      <dsp:nvSpPr>
        <dsp:cNvPr id="0" name=""/>
        <dsp:cNvSpPr/>
      </dsp:nvSpPr>
      <dsp:spPr>
        <a:xfrm>
          <a:off x="5364082" y="2321974"/>
          <a:ext cx="1429662" cy="713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3%</a:t>
          </a:r>
          <a:endParaRPr lang="uk-UA" sz="2400" b="1" kern="1200" dirty="0"/>
        </a:p>
      </dsp:txBody>
      <dsp:txXfrm>
        <a:off x="5384973" y="2342865"/>
        <a:ext cx="1387880" cy="671499"/>
      </dsp:txXfrm>
    </dsp:sp>
    <dsp:sp modelId="{1F38CB3C-0EEC-48D4-AE61-7716CA5D66D5}">
      <dsp:nvSpPr>
        <dsp:cNvPr id="0" name=""/>
        <dsp:cNvSpPr/>
      </dsp:nvSpPr>
      <dsp:spPr>
        <a:xfrm>
          <a:off x="5436100" y="3618118"/>
          <a:ext cx="1372945" cy="830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3%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5460413" y="3642431"/>
        <a:ext cx="1324319" cy="781487"/>
      </dsp:txXfrm>
    </dsp:sp>
    <dsp:sp modelId="{ABAD9D8E-C5D8-4D30-9C76-D1B1B99E7F95}">
      <dsp:nvSpPr>
        <dsp:cNvPr id="0" name=""/>
        <dsp:cNvSpPr/>
      </dsp:nvSpPr>
      <dsp:spPr>
        <a:xfrm>
          <a:off x="6958632" y="305748"/>
          <a:ext cx="2149953" cy="639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ставка проект</a:t>
          </a:r>
          <a:endParaRPr lang="uk-UA" sz="1800" b="1" kern="1200" dirty="0"/>
        </a:p>
      </dsp:txBody>
      <dsp:txXfrm>
        <a:off x="6977358" y="324474"/>
        <a:ext cx="2112501" cy="601898"/>
      </dsp:txXfrm>
    </dsp:sp>
    <dsp:sp modelId="{6381E43C-729A-4B06-9973-157DC8889BDC}">
      <dsp:nvSpPr>
        <dsp:cNvPr id="0" name=""/>
        <dsp:cNvSpPr/>
      </dsp:nvSpPr>
      <dsp:spPr>
        <a:xfrm>
          <a:off x="6913828" y="1051647"/>
          <a:ext cx="2141567" cy="852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10%,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rgbClr val="FF0000"/>
              </a:solidFill>
            </a:rPr>
            <a:t>для АЗС - 12</a:t>
          </a:r>
          <a:r>
            <a:rPr lang="uk-UA" sz="1800" b="1" kern="1200" dirty="0" smtClean="0">
              <a:solidFill>
                <a:srgbClr val="FF0000"/>
              </a:solidFill>
            </a:rPr>
            <a:t>%</a:t>
          </a:r>
          <a:endParaRPr lang="uk-UA" sz="1800" b="1" kern="1200" dirty="0">
            <a:solidFill>
              <a:srgbClr val="FF0000"/>
            </a:solidFill>
          </a:endParaRPr>
        </a:p>
      </dsp:txBody>
      <dsp:txXfrm>
        <a:off x="6938784" y="1076603"/>
        <a:ext cx="2091655" cy="802139"/>
      </dsp:txXfrm>
    </dsp:sp>
    <dsp:sp modelId="{173E792D-F652-431B-BA94-B91E263F4F7E}">
      <dsp:nvSpPr>
        <dsp:cNvPr id="0" name=""/>
        <dsp:cNvSpPr/>
      </dsp:nvSpPr>
      <dsp:spPr>
        <a:xfrm>
          <a:off x="7164291" y="2321974"/>
          <a:ext cx="1827299" cy="759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6%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7186544" y="2344227"/>
        <a:ext cx="1782793" cy="715261"/>
      </dsp:txXfrm>
    </dsp:sp>
    <dsp:sp modelId="{19A90E29-AB93-46F4-9798-BF0FE83A1616}">
      <dsp:nvSpPr>
        <dsp:cNvPr id="0" name=""/>
        <dsp:cNvSpPr/>
      </dsp:nvSpPr>
      <dsp:spPr>
        <a:xfrm>
          <a:off x="7380310" y="3690126"/>
          <a:ext cx="1568295" cy="722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1%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7401480" y="3711296"/>
        <a:ext cx="1525955" cy="6804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5797" y="0"/>
          <a:ext cx="9138202" cy="98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8674" y="2877"/>
        <a:ext cx="9132448" cy="92466"/>
      </dsp:txXfrm>
    </dsp:sp>
    <dsp:sp modelId="{0FBE5743-2E0A-4DCC-BD95-6721556E4854}">
      <dsp:nvSpPr>
        <dsp:cNvPr id="0" name=""/>
        <dsp:cNvSpPr/>
      </dsp:nvSpPr>
      <dsp:spPr>
        <a:xfrm>
          <a:off x="251538" y="104923"/>
          <a:ext cx="3456161" cy="380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Trebuchet MS" pitchFamily="34" charset="0"/>
            </a:rPr>
            <a:t>назва земельної ділянки</a:t>
          </a:r>
          <a:endParaRPr lang="uk-UA" sz="1000" b="1" kern="1200" dirty="0">
            <a:latin typeface="Trebuchet MS" pitchFamily="34" charset="0"/>
          </a:endParaRPr>
        </a:p>
      </dsp:txBody>
      <dsp:txXfrm>
        <a:off x="262689" y="116074"/>
        <a:ext cx="3433859" cy="358423"/>
      </dsp:txXfrm>
    </dsp:sp>
    <dsp:sp modelId="{E02DF699-B802-4CA2-954E-3F49DE5CEEBF}">
      <dsp:nvSpPr>
        <dsp:cNvPr id="0" name=""/>
        <dsp:cNvSpPr/>
      </dsp:nvSpPr>
      <dsp:spPr>
        <a:xfrm>
          <a:off x="14152" y="565804"/>
          <a:ext cx="3728882" cy="2129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rebuchet MS" pitchFamily="34" charset="0"/>
            </a:rPr>
            <a:t>за </a:t>
          </a:r>
          <a:r>
            <a:rPr lang="ru-RU" sz="1000" b="0" kern="1200" dirty="0" err="1" smtClean="0">
              <a:latin typeface="Trebuchet MS" pitchFamily="34" charset="0"/>
            </a:rPr>
            <a:t>земельні</a:t>
          </a:r>
          <a:r>
            <a:rPr lang="ru-RU" sz="1000" b="0" kern="1200" dirty="0" smtClean="0">
              <a:latin typeface="Trebuchet MS" pitchFamily="34" charset="0"/>
            </a:rPr>
            <a:t> ділянки, </a:t>
          </a:r>
          <a:r>
            <a:rPr lang="ru-RU" sz="1000" b="0" kern="1200" dirty="0" err="1" smtClean="0">
              <a:latin typeface="Trebuchet MS" pitchFamily="34" charset="0"/>
            </a:rPr>
            <a:t>яким</a:t>
          </a:r>
          <a:r>
            <a:rPr lang="ru-RU" sz="1000" b="0" kern="1200" dirty="0" smtClean="0">
              <a:latin typeface="Trebuchet MS" pitchFamily="34" charset="0"/>
            </a:rPr>
            <a:t> </a:t>
          </a:r>
          <a:r>
            <a:rPr lang="ru-RU" sz="1000" b="0" kern="1200" dirty="0" err="1" smtClean="0">
              <a:latin typeface="Trebuchet MS" pitchFamily="34" charset="0"/>
            </a:rPr>
            <a:t>згідно</a:t>
          </a:r>
          <a:r>
            <a:rPr lang="ru-RU" sz="1000" b="0" kern="1200" dirty="0" smtClean="0">
              <a:latin typeface="Trebuchet MS" pitchFamily="34" charset="0"/>
            </a:rPr>
            <a:t> КВЦПЗ </a:t>
          </a:r>
          <a:r>
            <a:rPr lang="ru-RU" sz="1000" b="0" kern="1200" dirty="0" err="1" smtClean="0">
              <a:latin typeface="Trebuchet MS" pitchFamily="34" charset="0"/>
            </a:rPr>
            <a:t>присвоєно</a:t>
          </a:r>
          <a:r>
            <a:rPr lang="ru-RU" sz="1000" b="0" kern="1200" dirty="0" smtClean="0">
              <a:latin typeface="Trebuchet MS" pitchFamily="34" charset="0"/>
            </a:rPr>
            <a:t> </a:t>
          </a:r>
          <a:r>
            <a:rPr lang="ru-RU" sz="1000" b="0" kern="1200" dirty="0" err="1" smtClean="0">
              <a:latin typeface="Trebuchet MS" pitchFamily="34" charset="0"/>
            </a:rPr>
            <a:t>коди</a:t>
          </a:r>
          <a:r>
            <a:rPr lang="ru-RU" sz="1000" b="0" kern="1200" dirty="0" smtClean="0">
              <a:latin typeface="Trebuchet MS" pitchFamily="34" charset="0"/>
            </a:rPr>
            <a:t>:</a:t>
          </a:r>
          <a:endParaRPr lang="uk-UA" sz="1000" b="0" kern="1200" dirty="0" smtClean="0">
            <a:latin typeface="Trebuchet MS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>
              <a:latin typeface="Trebuchet MS" pitchFamily="34" charset="0"/>
            </a:rPr>
            <a:t> 11.01 «Для розміщення та експлуатації основних, підсобних і допоміжних будівель та споруд підприємств, що пов'язані з користуванням надрами»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>
              <a:latin typeface="Trebuchet MS" pitchFamily="34" charset="0"/>
            </a:rPr>
            <a:t> 11.02  Для розміщення та експлуатації основних, підсобних і допоміжних будівель та споруд підприємств переробної, машинобудівної та іншої промисловості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>
              <a:latin typeface="Trebuchet MS" pitchFamily="34" charset="0"/>
            </a:rPr>
            <a:t>11.03 Для розміщення та експлуатації основних, підсобних і допоміжних будівель та споруд будівельних організацій та підприємств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rebuchet MS" pitchFamily="34" charset="0"/>
            </a:rPr>
            <a:t>та </a:t>
          </a:r>
          <a:r>
            <a:rPr lang="ru-RU" sz="1000" b="0" kern="1200" dirty="0" err="1" smtClean="0">
              <a:latin typeface="Trebuchet MS" pitchFamily="34" charset="0"/>
            </a:rPr>
            <a:t>які</a:t>
          </a:r>
          <a:r>
            <a:rPr lang="ru-RU" sz="1000" b="0" kern="1200" dirty="0" smtClean="0">
              <a:latin typeface="Trebuchet MS" pitchFamily="34" charset="0"/>
            </a:rPr>
            <a:t> </a:t>
          </a:r>
          <a:r>
            <a:rPr lang="ru-RU" sz="1000" b="0" kern="1200" dirty="0" err="1" smtClean="0">
              <a:latin typeface="Trebuchet MS" pitchFamily="34" charset="0"/>
            </a:rPr>
            <a:t>використовуються</a:t>
          </a:r>
          <a:r>
            <a:rPr lang="ru-RU" sz="1000" b="0" kern="1200" dirty="0" smtClean="0">
              <a:latin typeface="Trebuchet MS" pitchFamily="34" charset="0"/>
            </a:rPr>
            <a:t> для </a:t>
          </a:r>
          <a:r>
            <a:rPr lang="ru-RU" sz="1000" b="0" kern="1200" dirty="0" err="1" smtClean="0">
              <a:latin typeface="Trebuchet MS" pitchFamily="34" charset="0"/>
            </a:rPr>
            <a:t>комерційної</a:t>
          </a:r>
          <a:r>
            <a:rPr lang="ru-RU" sz="1000" b="0" kern="1200" dirty="0" smtClean="0">
              <a:latin typeface="Trebuchet MS" pitchFamily="34" charset="0"/>
            </a:rPr>
            <a:t> діяльності</a:t>
          </a:r>
          <a:r>
            <a:rPr lang="uk-UA" sz="1000" b="0" kern="1200" dirty="0" smtClean="0">
              <a:latin typeface="Trebuchet MS" pitchFamily="34" charset="0"/>
            </a:rPr>
            <a:t>(операцій )</a:t>
          </a:r>
          <a:endParaRPr lang="uk-UA" sz="1000" b="0" kern="1200" dirty="0">
            <a:latin typeface="Trebuchet MS" pitchFamily="34" charset="0"/>
          </a:endParaRPr>
        </a:p>
      </dsp:txBody>
      <dsp:txXfrm>
        <a:off x="76517" y="628169"/>
        <a:ext cx="3604152" cy="2004578"/>
      </dsp:txXfrm>
    </dsp:sp>
    <dsp:sp modelId="{9B66FF6B-164B-4126-8D5A-D0C29A0AF547}">
      <dsp:nvSpPr>
        <dsp:cNvPr id="0" name=""/>
        <dsp:cNvSpPr/>
      </dsp:nvSpPr>
      <dsp:spPr>
        <a:xfrm>
          <a:off x="1125" y="3806161"/>
          <a:ext cx="3836943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rebuchet MS" pitchFamily="34" charset="0"/>
            </a:rPr>
            <a:t>за </a:t>
          </a:r>
          <a:r>
            <a:rPr lang="ru-RU" sz="1200" kern="1200" dirty="0" err="1" smtClean="0">
              <a:latin typeface="Trebuchet MS" pitchFamily="34" charset="0"/>
            </a:rPr>
            <a:t>земельні</a:t>
          </a:r>
          <a:r>
            <a:rPr lang="ru-RU" sz="1200" kern="1200" dirty="0" smtClean="0">
              <a:latin typeface="Trebuchet MS" pitchFamily="34" charset="0"/>
            </a:rPr>
            <a:t> ділянки </a:t>
          </a:r>
          <a:r>
            <a:rPr lang="ru-RU" sz="1200" kern="1200" dirty="0" err="1" smtClean="0">
              <a:latin typeface="Trebuchet MS" pitchFamily="34" charset="0"/>
            </a:rPr>
            <a:t>надані</a:t>
          </a:r>
          <a:r>
            <a:rPr lang="ru-RU" sz="1200" kern="1200" dirty="0" smtClean="0">
              <a:latin typeface="Trebuchet MS" pitchFamily="34" charset="0"/>
            </a:rPr>
            <a:t>  </a:t>
          </a:r>
          <a:r>
            <a:rPr lang="ru-RU" sz="1200" kern="1200" dirty="0" err="1" smtClean="0">
              <a:latin typeface="Trebuchet MS" pitchFamily="34" charset="0"/>
            </a:rPr>
            <a:t>букмекерським</a:t>
          </a:r>
          <a:r>
            <a:rPr lang="ru-RU" sz="1200" kern="1200" dirty="0" smtClean="0">
              <a:latin typeface="Trebuchet MS" pitchFamily="34" charset="0"/>
            </a:rPr>
            <a:t> конторам, </a:t>
          </a:r>
          <a:r>
            <a:rPr lang="ru-RU" sz="1200" kern="1200" dirty="0" err="1" smtClean="0">
              <a:latin typeface="Trebuchet MS" pitchFamily="34" charset="0"/>
            </a:rPr>
            <a:t>діяльність</a:t>
          </a:r>
          <a:r>
            <a:rPr lang="ru-RU" sz="1200" kern="1200" dirty="0" smtClean="0">
              <a:latin typeface="Trebuchet MS" pitchFamily="34" charset="0"/>
            </a:rPr>
            <a:t> у </a:t>
          </a:r>
          <a:r>
            <a:rPr lang="ru-RU" sz="1200" kern="1200" dirty="0" err="1" smtClean="0">
              <a:latin typeface="Trebuchet MS" pitchFamily="34" charset="0"/>
            </a:rPr>
            <a:t>лотерейній</a:t>
          </a:r>
          <a:r>
            <a:rPr lang="ru-RU" sz="1200" kern="1200" dirty="0" smtClean="0">
              <a:latin typeface="Trebuchet MS" pitchFamily="34" charset="0"/>
            </a:rPr>
            <a:t> </a:t>
          </a:r>
          <a:r>
            <a:rPr lang="ru-RU" sz="1200" kern="1200" dirty="0" err="1" smtClean="0">
              <a:latin typeface="Trebuchet MS" pitchFamily="34" charset="0"/>
            </a:rPr>
            <a:t>сфері</a:t>
          </a:r>
          <a:r>
            <a:rPr lang="ru-RU" sz="1200" kern="1200" dirty="0" smtClean="0">
              <a:latin typeface="Trebuchet MS" pitchFamily="34" charset="0"/>
            </a:rPr>
            <a:t>              </a:t>
          </a:r>
          <a:r>
            <a:rPr lang="uk-UA" sz="1200" kern="1200" dirty="0" smtClean="0">
              <a:latin typeface="Trebuchet MS" pitchFamily="34" charset="0"/>
            </a:rPr>
            <a:t> </a:t>
          </a:r>
          <a:endParaRPr lang="uk-UA" sz="1200" kern="1200" dirty="0">
            <a:latin typeface="Trebuchet MS" pitchFamily="34" charset="0"/>
          </a:endParaRPr>
        </a:p>
      </dsp:txBody>
      <dsp:txXfrm>
        <a:off x="23140" y="3828176"/>
        <a:ext cx="3792913" cy="707634"/>
      </dsp:txXfrm>
    </dsp:sp>
    <dsp:sp modelId="{184EE37D-D795-4603-807D-3EEBDB64D59F}">
      <dsp:nvSpPr>
        <dsp:cNvPr id="0" name=""/>
        <dsp:cNvSpPr/>
      </dsp:nvSpPr>
      <dsp:spPr>
        <a:xfrm>
          <a:off x="93489" y="2726044"/>
          <a:ext cx="3594162" cy="1023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  земельні ділянки, яким згідно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КВЦПЗ присвоєно код 02.10  для будівництва і обслуговування багатоквартирного житлового будинку з об’єктами торгово-розважальної та ринкової інфраструктури під нежитловими приміщеннями</a:t>
          </a:r>
          <a:endParaRPr lang="uk-UA" sz="1200" kern="1200" dirty="0" smtClean="0">
            <a:latin typeface="Trebuchet MS" pitchFamily="34" charset="0"/>
          </a:endParaRPr>
        </a:p>
      </dsp:txBody>
      <dsp:txXfrm>
        <a:off x="123454" y="2756009"/>
        <a:ext cx="3534232" cy="963138"/>
      </dsp:txXfrm>
    </dsp:sp>
    <dsp:sp modelId="{FEAAF0F3-2DE8-45AD-BA90-6FBADFFDE34A}">
      <dsp:nvSpPr>
        <dsp:cNvPr id="0" name=""/>
        <dsp:cNvSpPr/>
      </dsp:nvSpPr>
      <dsp:spPr>
        <a:xfrm>
          <a:off x="3932053" y="182532"/>
          <a:ext cx="902204" cy="54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попередній </a:t>
          </a:r>
          <a:r>
            <a:rPr lang="uk-UA" sz="1200" b="1" kern="1200" dirty="0" err="1" smtClean="0"/>
            <a:t>Кф</a:t>
          </a:r>
          <a:endParaRPr lang="uk-UA" sz="1200" b="1" kern="1200" dirty="0"/>
        </a:p>
      </dsp:txBody>
      <dsp:txXfrm>
        <a:off x="3947872" y="198351"/>
        <a:ext cx="870566" cy="508470"/>
      </dsp:txXfrm>
    </dsp:sp>
    <dsp:sp modelId="{187AE06A-2B90-410F-B34F-03E31FBCE430}">
      <dsp:nvSpPr>
        <dsp:cNvPr id="0" name=""/>
        <dsp:cNvSpPr/>
      </dsp:nvSpPr>
      <dsp:spPr>
        <a:xfrm>
          <a:off x="4003159" y="1301252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/>
            <a:t>2,5</a:t>
          </a:r>
        </a:p>
      </dsp:txBody>
      <dsp:txXfrm>
        <a:off x="4025174" y="1323267"/>
        <a:ext cx="745818" cy="707634"/>
      </dsp:txXfrm>
    </dsp:sp>
    <dsp:sp modelId="{2E0D8F8F-9E12-49B1-8520-B287DB525F30}">
      <dsp:nvSpPr>
        <dsp:cNvPr id="0" name=""/>
        <dsp:cNvSpPr/>
      </dsp:nvSpPr>
      <dsp:spPr>
        <a:xfrm>
          <a:off x="4074261" y="2870059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2,5</a:t>
          </a:r>
          <a:endParaRPr lang="uk-UA" sz="2400" kern="1200" dirty="0"/>
        </a:p>
      </dsp:txBody>
      <dsp:txXfrm>
        <a:off x="4096276" y="2892074"/>
        <a:ext cx="745818" cy="707634"/>
      </dsp:txXfrm>
    </dsp:sp>
    <dsp:sp modelId="{392191DB-F73A-4D14-955F-78FCA8BAA758}">
      <dsp:nvSpPr>
        <dsp:cNvPr id="0" name=""/>
        <dsp:cNvSpPr/>
      </dsp:nvSpPr>
      <dsp:spPr>
        <a:xfrm>
          <a:off x="4900605" y="182532"/>
          <a:ext cx="789848" cy="524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діючий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/>
            <a:t>Кф</a:t>
          </a:r>
          <a:endParaRPr lang="uk-UA" sz="1200" b="1" kern="1200" dirty="0"/>
        </a:p>
      </dsp:txBody>
      <dsp:txXfrm>
        <a:off x="4915974" y="197901"/>
        <a:ext cx="759110" cy="493999"/>
      </dsp:txXfrm>
    </dsp:sp>
    <dsp:sp modelId="{35EA9F7F-7587-4C05-8BA1-EEDF66D7A197}">
      <dsp:nvSpPr>
        <dsp:cNvPr id="0" name=""/>
        <dsp:cNvSpPr/>
      </dsp:nvSpPr>
      <dsp:spPr>
        <a:xfrm>
          <a:off x="4912603" y="1285880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1,2</a:t>
          </a:r>
          <a:endParaRPr lang="uk-UA" sz="2400" kern="1200" dirty="0"/>
        </a:p>
      </dsp:txBody>
      <dsp:txXfrm>
        <a:off x="4934618" y="1307895"/>
        <a:ext cx="745818" cy="707634"/>
      </dsp:txXfrm>
    </dsp:sp>
    <dsp:sp modelId="{53F564C7-A935-464C-A043-5D9919572454}">
      <dsp:nvSpPr>
        <dsp:cNvPr id="0" name=""/>
        <dsp:cNvSpPr/>
      </dsp:nvSpPr>
      <dsp:spPr>
        <a:xfrm>
          <a:off x="5009217" y="2870059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1,5</a:t>
          </a:r>
          <a:endParaRPr lang="uk-UA" sz="2400" kern="1200" dirty="0"/>
        </a:p>
      </dsp:txBody>
      <dsp:txXfrm>
        <a:off x="5031232" y="2892074"/>
        <a:ext cx="745818" cy="707634"/>
      </dsp:txXfrm>
    </dsp:sp>
    <dsp:sp modelId="{3AE143BE-43C8-42F6-910B-9226F9F32024}">
      <dsp:nvSpPr>
        <dsp:cNvPr id="0" name=""/>
        <dsp:cNvSpPr/>
      </dsp:nvSpPr>
      <dsp:spPr>
        <a:xfrm>
          <a:off x="5756801" y="182532"/>
          <a:ext cx="789848" cy="524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темп падіння</a:t>
          </a:r>
          <a:endParaRPr lang="uk-UA" sz="1200" b="1" kern="1200" dirty="0"/>
        </a:p>
      </dsp:txBody>
      <dsp:txXfrm>
        <a:off x="5772170" y="197901"/>
        <a:ext cx="759110" cy="493999"/>
      </dsp:txXfrm>
    </dsp:sp>
    <dsp:sp modelId="{F152612F-7583-4FF5-A48E-99D5FE6E08D4}">
      <dsp:nvSpPr>
        <dsp:cNvPr id="0" name=""/>
        <dsp:cNvSpPr/>
      </dsp:nvSpPr>
      <dsp:spPr>
        <a:xfrm>
          <a:off x="5765860" y="1285880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2,4</a:t>
          </a:r>
          <a:endParaRPr lang="uk-UA" sz="2400" b="1" kern="1200" dirty="0">
            <a:solidFill>
              <a:srgbClr val="0070C0"/>
            </a:solidFill>
          </a:endParaRPr>
        </a:p>
      </dsp:txBody>
      <dsp:txXfrm>
        <a:off x="5787875" y="1307895"/>
        <a:ext cx="745818" cy="707634"/>
      </dsp:txXfrm>
    </dsp:sp>
    <dsp:sp modelId="{C7642684-BDE6-4279-A344-F66CFAE86220}">
      <dsp:nvSpPr>
        <dsp:cNvPr id="0" name=""/>
        <dsp:cNvSpPr/>
      </dsp:nvSpPr>
      <dsp:spPr>
        <a:xfrm>
          <a:off x="5836970" y="2870059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1,7</a:t>
          </a:r>
          <a:endParaRPr lang="uk-UA" sz="2400" b="1" kern="1200" dirty="0">
            <a:solidFill>
              <a:srgbClr val="0070C0"/>
            </a:solidFill>
          </a:endParaRPr>
        </a:p>
      </dsp:txBody>
      <dsp:txXfrm>
        <a:off x="5858985" y="2892074"/>
        <a:ext cx="745818" cy="707634"/>
      </dsp:txXfrm>
    </dsp:sp>
    <dsp:sp modelId="{4773031E-83B8-43FE-B662-CE25A70214CC}">
      <dsp:nvSpPr>
        <dsp:cNvPr id="0" name=""/>
        <dsp:cNvSpPr/>
      </dsp:nvSpPr>
      <dsp:spPr>
        <a:xfrm>
          <a:off x="6612997" y="182532"/>
          <a:ext cx="789848" cy="550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діюча </a:t>
          </a:r>
          <a:r>
            <a:rPr lang="uk-UA" sz="1200" b="1" kern="1200" dirty="0" smtClean="0"/>
            <a:t>ставка</a:t>
          </a:r>
          <a:endParaRPr lang="uk-UA" sz="1200" b="1" kern="1200" dirty="0"/>
        </a:p>
      </dsp:txBody>
      <dsp:txXfrm>
        <a:off x="6629130" y="198665"/>
        <a:ext cx="757582" cy="518569"/>
      </dsp:txXfrm>
    </dsp:sp>
    <dsp:sp modelId="{3B4BE365-5DE5-42D9-B51E-66E9FB43DFED}">
      <dsp:nvSpPr>
        <dsp:cNvPr id="0" name=""/>
        <dsp:cNvSpPr/>
      </dsp:nvSpPr>
      <dsp:spPr>
        <a:xfrm>
          <a:off x="6619126" y="1322704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3%</a:t>
          </a:r>
          <a:endParaRPr lang="uk-UA" sz="2400" b="1" kern="1200" dirty="0"/>
        </a:p>
      </dsp:txBody>
      <dsp:txXfrm>
        <a:off x="6641141" y="1344719"/>
        <a:ext cx="745818" cy="707634"/>
      </dsp:txXfrm>
    </dsp:sp>
    <dsp:sp modelId="{1F38CB3C-0EEC-48D4-AE61-7716CA5D66D5}">
      <dsp:nvSpPr>
        <dsp:cNvPr id="0" name=""/>
        <dsp:cNvSpPr/>
      </dsp:nvSpPr>
      <dsp:spPr>
        <a:xfrm>
          <a:off x="6619126" y="2870060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3%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6641141" y="2892075"/>
        <a:ext cx="745818" cy="707634"/>
      </dsp:txXfrm>
    </dsp:sp>
    <dsp:sp modelId="{C0EC5DBF-58B9-4C50-A9B5-7E88937C1BBA}">
      <dsp:nvSpPr>
        <dsp:cNvPr id="0" name=""/>
        <dsp:cNvSpPr/>
      </dsp:nvSpPr>
      <dsp:spPr>
        <a:xfrm>
          <a:off x="6690236" y="3878174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3%</a:t>
          </a:r>
          <a:endParaRPr lang="uk-UA" sz="2400" kern="1200" dirty="0"/>
        </a:p>
      </dsp:txBody>
      <dsp:txXfrm>
        <a:off x="6712251" y="3900189"/>
        <a:ext cx="745818" cy="707634"/>
      </dsp:txXfrm>
    </dsp:sp>
    <dsp:sp modelId="{ABAD9D8E-C5D8-4D30-9C76-D1B1B99E7F95}">
      <dsp:nvSpPr>
        <dsp:cNvPr id="0" name=""/>
        <dsp:cNvSpPr/>
      </dsp:nvSpPr>
      <dsp:spPr>
        <a:xfrm>
          <a:off x="7469193" y="182532"/>
          <a:ext cx="789848" cy="514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ставка проект</a:t>
          </a:r>
          <a:endParaRPr lang="uk-UA" sz="1200" b="1" kern="1200" dirty="0"/>
        </a:p>
      </dsp:txBody>
      <dsp:txXfrm>
        <a:off x="7484248" y="197587"/>
        <a:ext cx="759738" cy="483893"/>
      </dsp:txXfrm>
    </dsp:sp>
    <dsp:sp modelId="{6381E43C-729A-4B06-9973-157DC8889BDC}">
      <dsp:nvSpPr>
        <dsp:cNvPr id="0" name=""/>
        <dsp:cNvSpPr/>
      </dsp:nvSpPr>
      <dsp:spPr>
        <a:xfrm>
          <a:off x="7472391" y="1285872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6%</a:t>
          </a:r>
          <a:endParaRPr lang="uk-UA" sz="2000" b="1" kern="1200" dirty="0">
            <a:solidFill>
              <a:srgbClr val="FF0000"/>
            </a:solidFill>
          </a:endParaRPr>
        </a:p>
      </dsp:txBody>
      <dsp:txXfrm>
        <a:off x="7494406" y="1307887"/>
        <a:ext cx="745818" cy="707634"/>
      </dsp:txXfrm>
    </dsp:sp>
    <dsp:sp modelId="{19A90E29-AB93-46F4-9798-BF0FE83A1616}">
      <dsp:nvSpPr>
        <dsp:cNvPr id="0" name=""/>
        <dsp:cNvSpPr/>
      </dsp:nvSpPr>
      <dsp:spPr>
        <a:xfrm>
          <a:off x="7472391" y="2870060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6%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7494406" y="2892075"/>
        <a:ext cx="745818" cy="707634"/>
      </dsp:txXfrm>
    </dsp:sp>
    <dsp:sp modelId="{2CCA202F-4989-433E-A99E-614E865DFB27}">
      <dsp:nvSpPr>
        <dsp:cNvPr id="0" name=""/>
        <dsp:cNvSpPr/>
      </dsp:nvSpPr>
      <dsp:spPr>
        <a:xfrm>
          <a:off x="7548636" y="3878159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12%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7570651" y="3900174"/>
        <a:ext cx="745818" cy="707634"/>
      </dsp:txXfrm>
    </dsp:sp>
    <dsp:sp modelId="{33BA2148-BCD0-4A75-8946-39C2A2D96163}">
      <dsp:nvSpPr>
        <dsp:cNvPr id="0" name=""/>
        <dsp:cNvSpPr/>
      </dsp:nvSpPr>
      <dsp:spPr>
        <a:xfrm>
          <a:off x="8325388" y="182532"/>
          <a:ext cx="789848" cy="542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темп росту</a:t>
          </a:r>
          <a:endParaRPr lang="uk-UA" sz="1200" b="1" kern="1200" dirty="0"/>
        </a:p>
      </dsp:txBody>
      <dsp:txXfrm>
        <a:off x="8341285" y="198429"/>
        <a:ext cx="758054" cy="510983"/>
      </dsp:txXfrm>
    </dsp:sp>
    <dsp:sp modelId="{EECBF287-829E-43B8-A0A6-46910E318A32}">
      <dsp:nvSpPr>
        <dsp:cNvPr id="0" name=""/>
        <dsp:cNvSpPr/>
      </dsp:nvSpPr>
      <dsp:spPr>
        <a:xfrm>
          <a:off x="8353017" y="1296163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2</a:t>
          </a:r>
          <a:endParaRPr lang="uk-UA" sz="2400" b="1" kern="1200" dirty="0">
            <a:solidFill>
              <a:srgbClr val="0070C0"/>
            </a:solidFill>
          </a:endParaRPr>
        </a:p>
      </dsp:txBody>
      <dsp:txXfrm>
        <a:off x="8375032" y="1318178"/>
        <a:ext cx="745818" cy="707634"/>
      </dsp:txXfrm>
    </dsp:sp>
    <dsp:sp modelId="{BE924389-5E7B-428B-9520-5AF2B365D4EE}">
      <dsp:nvSpPr>
        <dsp:cNvPr id="0" name=""/>
        <dsp:cNvSpPr/>
      </dsp:nvSpPr>
      <dsp:spPr>
        <a:xfrm>
          <a:off x="8354151" y="2880335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2</a:t>
          </a:r>
          <a:endParaRPr lang="uk-UA" sz="2400" b="1" kern="1200" dirty="0">
            <a:solidFill>
              <a:srgbClr val="0070C0"/>
            </a:solidFill>
          </a:endParaRPr>
        </a:p>
      </dsp:txBody>
      <dsp:txXfrm>
        <a:off x="8376166" y="2902350"/>
        <a:ext cx="745818" cy="707634"/>
      </dsp:txXfrm>
    </dsp:sp>
    <dsp:sp modelId="{2987A5A7-AD13-42F7-BCF8-E0B47208D3FF}">
      <dsp:nvSpPr>
        <dsp:cNvPr id="0" name=""/>
        <dsp:cNvSpPr/>
      </dsp:nvSpPr>
      <dsp:spPr>
        <a:xfrm>
          <a:off x="8354151" y="3888449"/>
          <a:ext cx="789848" cy="75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4</a:t>
          </a:r>
          <a:endParaRPr lang="uk-UA" sz="2400" b="1" kern="1200" dirty="0">
            <a:solidFill>
              <a:srgbClr val="0070C0"/>
            </a:solidFill>
          </a:endParaRPr>
        </a:p>
      </dsp:txBody>
      <dsp:txXfrm>
        <a:off x="8376166" y="3910464"/>
        <a:ext cx="745818" cy="7076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0" y="0"/>
          <a:ext cx="9141465" cy="200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5858" y="5858"/>
        <a:ext cx="9129749" cy="188307"/>
      </dsp:txXfrm>
    </dsp:sp>
    <dsp:sp modelId="{0FBE5743-2E0A-4DCC-BD95-6721556E4854}">
      <dsp:nvSpPr>
        <dsp:cNvPr id="0" name=""/>
        <dsp:cNvSpPr/>
      </dsp:nvSpPr>
      <dsp:spPr>
        <a:xfrm>
          <a:off x="0" y="201755"/>
          <a:ext cx="4988767" cy="699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rebuchet MS" pitchFamily="34" charset="0"/>
            </a:rPr>
            <a:t>назва </a:t>
          </a:r>
          <a:r>
            <a:rPr lang="uk-UA" sz="2000" b="1" kern="1200" dirty="0" smtClean="0">
              <a:latin typeface="Trebuchet MS" pitchFamily="34" charset="0"/>
            </a:rPr>
            <a:t>майна</a:t>
          </a:r>
          <a:endParaRPr lang="uk-UA" sz="2000" b="1" kern="1200" dirty="0">
            <a:latin typeface="Trebuchet MS" pitchFamily="34" charset="0"/>
          </a:endParaRPr>
        </a:p>
      </dsp:txBody>
      <dsp:txXfrm>
        <a:off x="20493" y="222248"/>
        <a:ext cx="4947781" cy="658704"/>
      </dsp:txXfrm>
    </dsp:sp>
    <dsp:sp modelId="{E02DF699-B802-4CA2-954E-3F49DE5CEEBF}">
      <dsp:nvSpPr>
        <dsp:cNvPr id="0" name=""/>
        <dsp:cNvSpPr/>
      </dsp:nvSpPr>
      <dsp:spPr>
        <a:xfrm>
          <a:off x="5224" y="984652"/>
          <a:ext cx="4900848" cy="75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 вид майна : «Казино, </a:t>
          </a:r>
          <a:r>
            <a:rPr lang="ru-RU" sz="1600" b="1" kern="1200" dirty="0" err="1" smtClean="0">
              <a:latin typeface="+mn-lt"/>
            </a:rPr>
            <a:t>ігорні</a:t>
          </a:r>
          <a:r>
            <a:rPr lang="ru-RU" sz="1600" b="1" kern="1200" dirty="0" smtClean="0">
              <a:latin typeface="+mn-lt"/>
            </a:rPr>
            <a:t> </a:t>
          </a:r>
          <a:r>
            <a:rPr lang="ru-RU" sz="1600" b="1" kern="1200" dirty="0" err="1" smtClean="0">
              <a:latin typeface="+mn-lt"/>
            </a:rPr>
            <a:t>будинки</a:t>
          </a:r>
          <a:r>
            <a:rPr lang="ru-RU" sz="1600" b="1" kern="1200" dirty="0" smtClean="0">
              <a:latin typeface="+mn-lt"/>
            </a:rPr>
            <a:t>»</a:t>
          </a:r>
        </a:p>
      </dsp:txBody>
      <dsp:txXfrm>
        <a:off x="27443" y="1006871"/>
        <a:ext cx="4856410" cy="714170"/>
      </dsp:txXfrm>
    </dsp:sp>
    <dsp:sp modelId="{9B66FF6B-164B-4126-8D5A-D0C29A0AF547}">
      <dsp:nvSpPr>
        <dsp:cNvPr id="0" name=""/>
        <dsp:cNvSpPr/>
      </dsp:nvSpPr>
      <dsp:spPr>
        <a:xfrm>
          <a:off x="0" y="2033941"/>
          <a:ext cx="5033028" cy="2027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j-lt"/>
            </a:rPr>
            <a:t>Встановлюється  пільга по сплаті податку на нерухоме майно, відмінне від земельної ділянки для об’єктів нежитлової нерухомості, які належать до комунальної власності територіальної громади міста Черкаси.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j-lt"/>
            </a:rPr>
            <a:t>Якщо платники податку, які користуються пільгами з цього податку, надають в оренду об’єкти нежитлової нерухомості або їх частини, податок за такі об’єкти нежитлової нерухомості  сплачується на загальних підставах».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>
            <a:latin typeface="+mj-lt"/>
          </a:endParaRPr>
        </a:p>
      </dsp:txBody>
      <dsp:txXfrm>
        <a:off x="59397" y="2093338"/>
        <a:ext cx="4914234" cy="1909173"/>
      </dsp:txXfrm>
    </dsp:sp>
    <dsp:sp modelId="{FD786CB6-FE8E-448E-92BC-1146E9F602B8}">
      <dsp:nvSpPr>
        <dsp:cNvPr id="0" name=""/>
        <dsp:cNvSpPr/>
      </dsp:nvSpPr>
      <dsp:spPr>
        <a:xfrm>
          <a:off x="0" y="4690782"/>
          <a:ext cx="5004502" cy="799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Всі інші ставки податку на нерухоме майно не змінюються</a:t>
          </a:r>
          <a:endParaRPr lang="uk-UA" sz="2000" b="1" kern="1200" dirty="0"/>
        </a:p>
      </dsp:txBody>
      <dsp:txXfrm>
        <a:off x="23418" y="4714200"/>
        <a:ext cx="4957666" cy="752705"/>
      </dsp:txXfrm>
    </dsp:sp>
    <dsp:sp modelId="{4773031E-83B8-43FE-B662-CE25A70214CC}">
      <dsp:nvSpPr>
        <dsp:cNvPr id="0" name=""/>
        <dsp:cNvSpPr/>
      </dsp:nvSpPr>
      <dsp:spPr>
        <a:xfrm>
          <a:off x="5005072" y="198602"/>
          <a:ext cx="2414955" cy="753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діюча </a:t>
          </a:r>
          <a:r>
            <a:rPr lang="uk-UA" sz="2000" kern="1200" dirty="0" smtClean="0"/>
            <a:t>ставка</a:t>
          </a:r>
          <a:endParaRPr lang="uk-UA" sz="2000" kern="1200" dirty="0"/>
        </a:p>
      </dsp:txBody>
      <dsp:txXfrm>
        <a:off x="5027141" y="220671"/>
        <a:ext cx="2370817" cy="709358"/>
      </dsp:txXfrm>
    </dsp:sp>
    <dsp:sp modelId="{3B4BE365-5DE5-42D9-B51E-66E9FB43DFED}">
      <dsp:nvSpPr>
        <dsp:cNvPr id="0" name=""/>
        <dsp:cNvSpPr/>
      </dsp:nvSpPr>
      <dsp:spPr>
        <a:xfrm>
          <a:off x="5247113" y="1045116"/>
          <a:ext cx="1723205" cy="791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0,5%</a:t>
          </a:r>
          <a:endParaRPr lang="uk-UA" sz="2400" b="1" kern="1200" dirty="0"/>
        </a:p>
      </dsp:txBody>
      <dsp:txXfrm>
        <a:off x="5270309" y="1068312"/>
        <a:ext cx="1676813" cy="745587"/>
      </dsp:txXfrm>
    </dsp:sp>
    <dsp:sp modelId="{662AA848-4A80-40D1-89C6-087AE65F3FE4}">
      <dsp:nvSpPr>
        <dsp:cNvPr id="0" name=""/>
        <dsp:cNvSpPr/>
      </dsp:nvSpPr>
      <dsp:spPr>
        <a:xfrm>
          <a:off x="5051238" y="1923164"/>
          <a:ext cx="2382147" cy="2367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 Не є </a:t>
          </a:r>
          <a:r>
            <a:rPr lang="ru-RU" sz="1100" b="0" kern="1200" dirty="0" err="1" smtClean="0"/>
            <a:t>об’єктом</a:t>
          </a:r>
          <a:r>
            <a:rPr lang="ru-RU" sz="1100" b="0" kern="1200" dirty="0" smtClean="0"/>
            <a:t> </a:t>
          </a:r>
          <a:r>
            <a:rPr lang="ru-RU" sz="1100" b="0" kern="1200" dirty="0" err="1" smtClean="0"/>
            <a:t>оподаткування</a:t>
          </a:r>
          <a:r>
            <a:rPr lang="ru-RU" sz="1100" b="0" kern="1200" dirty="0" smtClean="0"/>
            <a:t>:</a:t>
          </a:r>
          <a:endParaRPr lang="uk-UA" sz="11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kern="1200" dirty="0" smtClean="0"/>
            <a:t>а) об’єкти житлової та нежитлової нерухомості, які перебувають у власності органів державної влади, органів місцевого самоврядування, а також організацій, створених ними в установленому порядку, що повністю утримуються за рахунок відповідного державного бюджету чи місцевого бюджету і є неприбутковими (їх спільній власності);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b="0" kern="1200" dirty="0"/>
        </a:p>
      </dsp:txBody>
      <dsp:txXfrm>
        <a:off x="5120576" y="1992502"/>
        <a:ext cx="2243471" cy="2228704"/>
      </dsp:txXfrm>
    </dsp:sp>
    <dsp:sp modelId="{1F38CB3C-0EEC-48D4-AE61-7716CA5D66D5}">
      <dsp:nvSpPr>
        <dsp:cNvPr id="0" name=""/>
        <dsp:cNvSpPr/>
      </dsp:nvSpPr>
      <dsp:spPr>
        <a:xfrm>
          <a:off x="5652119" y="4626228"/>
          <a:ext cx="1074314" cy="798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0,5%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5675501" y="4649610"/>
        <a:ext cx="1027550" cy="751552"/>
      </dsp:txXfrm>
    </dsp:sp>
    <dsp:sp modelId="{ABAD9D8E-C5D8-4D30-9C76-D1B1B99E7F95}">
      <dsp:nvSpPr>
        <dsp:cNvPr id="0" name=""/>
        <dsp:cNvSpPr/>
      </dsp:nvSpPr>
      <dsp:spPr>
        <a:xfrm>
          <a:off x="7697071" y="198602"/>
          <a:ext cx="1411903" cy="753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ставка проект</a:t>
          </a:r>
          <a:endParaRPr lang="uk-UA" sz="2000" kern="1200" dirty="0"/>
        </a:p>
      </dsp:txBody>
      <dsp:txXfrm>
        <a:off x="7719140" y="220671"/>
        <a:ext cx="1367765" cy="709358"/>
      </dsp:txXfrm>
    </dsp:sp>
    <dsp:sp modelId="{6381E43C-729A-4B06-9973-157DC8889BDC}">
      <dsp:nvSpPr>
        <dsp:cNvPr id="0" name=""/>
        <dsp:cNvSpPr/>
      </dsp:nvSpPr>
      <dsp:spPr>
        <a:xfrm>
          <a:off x="7767540" y="1034447"/>
          <a:ext cx="1153470" cy="811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1,5</a:t>
          </a:r>
          <a:r>
            <a:rPr lang="uk-UA" sz="1800" b="1" kern="1200" dirty="0" smtClean="0">
              <a:solidFill>
                <a:srgbClr val="FF0000"/>
              </a:solidFill>
            </a:rPr>
            <a:t>%</a:t>
          </a:r>
          <a:endParaRPr lang="uk-UA" sz="1800" b="1" kern="1200" dirty="0">
            <a:solidFill>
              <a:srgbClr val="FF0000"/>
            </a:solidFill>
          </a:endParaRPr>
        </a:p>
      </dsp:txBody>
      <dsp:txXfrm>
        <a:off x="7791316" y="1058223"/>
        <a:ext cx="1105918" cy="764235"/>
      </dsp:txXfrm>
    </dsp:sp>
    <dsp:sp modelId="{173E792D-F652-431B-BA94-B91E263F4F7E}">
      <dsp:nvSpPr>
        <dsp:cNvPr id="0" name=""/>
        <dsp:cNvSpPr/>
      </dsp:nvSpPr>
      <dsp:spPr>
        <a:xfrm>
          <a:off x="7668345" y="2321972"/>
          <a:ext cx="1396809" cy="971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пільга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7696802" y="2350429"/>
        <a:ext cx="1339895" cy="914683"/>
      </dsp:txXfrm>
    </dsp:sp>
    <dsp:sp modelId="{19A90E29-AB93-46F4-9798-BF0FE83A1616}">
      <dsp:nvSpPr>
        <dsp:cNvPr id="0" name=""/>
        <dsp:cNvSpPr/>
      </dsp:nvSpPr>
      <dsp:spPr>
        <a:xfrm>
          <a:off x="7740353" y="4554222"/>
          <a:ext cx="1202343" cy="851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0,5%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7765302" y="4579171"/>
        <a:ext cx="1152445" cy="801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9ACB6-16C9-48AC-AC15-B5693B07578E}">
      <dsp:nvSpPr>
        <dsp:cNvPr id="0" name=""/>
        <dsp:cNvSpPr/>
      </dsp:nvSpPr>
      <dsp:spPr>
        <a:xfrm>
          <a:off x="652" y="1187"/>
          <a:ext cx="4037294" cy="6474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ТРАНСПОРТНИЙ ПОДАТОК</a:t>
          </a:r>
        </a:p>
      </dsp:txBody>
      <dsp:txXfrm>
        <a:off x="19614" y="20149"/>
        <a:ext cx="3999370" cy="609498"/>
      </dsp:txXfrm>
    </dsp:sp>
    <dsp:sp modelId="{B2E23805-880F-47AB-A9B0-FD6F7091CAA5}">
      <dsp:nvSpPr>
        <dsp:cNvPr id="0" name=""/>
        <dsp:cNvSpPr/>
      </dsp:nvSpPr>
      <dsp:spPr>
        <a:xfrm>
          <a:off x="652" y="813372"/>
          <a:ext cx="949504" cy="2185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платники:  </a:t>
          </a:r>
          <a:r>
            <a:rPr kumimoji="0" lang="uk-UA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фіз.та</a:t>
          </a: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юр</a:t>
          </a: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особи, які мають зареєстровані власні легкові авто</a:t>
          </a:r>
        </a:p>
      </dsp:txBody>
      <dsp:txXfrm>
        <a:off x="28462" y="841182"/>
        <a:ext cx="893884" cy="2130215"/>
      </dsp:txXfrm>
    </dsp:sp>
    <dsp:sp modelId="{E53D01C2-6402-4B50-998B-9669426AB218}">
      <dsp:nvSpPr>
        <dsp:cNvPr id="0" name=""/>
        <dsp:cNvSpPr/>
      </dsp:nvSpPr>
      <dsp:spPr>
        <a:xfrm>
          <a:off x="1029915" y="813372"/>
          <a:ext cx="949504" cy="2185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algn="ctr" rtl="0">
            <a:spcBef>
              <a:spcPct val="0"/>
            </a:spcBef>
          </a:pP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об</a:t>
          </a:r>
          <a:r>
            <a:rPr kumimoji="0" lang="en-US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’</a:t>
          </a:r>
          <a:r>
            <a:rPr kumimoji="0" lang="uk-UA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єкт</a:t>
          </a: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: легкові авто.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з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року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випуску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яких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минуло не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більше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п’яти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років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включно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 та </a:t>
          </a:r>
          <a:endParaRPr kumimoji="0" lang="uk-UA" sz="11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1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057725" y="841182"/>
        <a:ext cx="893884" cy="2130215"/>
      </dsp:txXfrm>
    </dsp:sp>
    <dsp:sp modelId="{3C2BE9D3-9A40-4E20-9D11-667F56135037}">
      <dsp:nvSpPr>
        <dsp:cNvPr id="0" name=""/>
        <dsp:cNvSpPr/>
      </dsp:nvSpPr>
      <dsp:spPr>
        <a:xfrm>
          <a:off x="2071703" y="785809"/>
          <a:ext cx="949504" cy="2185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сер.ринкова</a:t>
          </a:r>
          <a:r>
            <a:rPr kumimoji="0" lang="uk-UA" altLang="uk-UA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 вартість яких становить понад </a:t>
          </a:r>
          <a:r>
            <a:rPr kumimoji="0" lang="uk-UA" altLang="uk-UA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375 розмірів </a:t>
          </a:r>
          <a:r>
            <a:rPr kumimoji="0" lang="uk-UA" altLang="uk-UA" sz="1100" b="1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мін.з</a:t>
          </a:r>
          <a:r>
            <a:rPr kumimoji="0" lang="uk-UA" altLang="uk-UA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/п</a:t>
          </a:r>
          <a:r>
            <a:rPr kumimoji="0" lang="uk-UA" altLang="uk-UA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, встановленої законом на 1.01 </a:t>
          </a:r>
          <a:r>
            <a:rPr kumimoji="0" lang="uk-UA" altLang="uk-UA" sz="11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податк</a:t>
          </a:r>
          <a:r>
            <a:rPr kumimoji="0" lang="uk-UA" altLang="uk-UA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.(</a:t>
          </a:r>
          <a:r>
            <a:rPr kumimoji="0" lang="uk-UA" altLang="uk-UA" sz="11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звітн</a:t>
          </a:r>
          <a:r>
            <a:rPr kumimoji="0" lang="uk-UA" altLang="uk-UA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.) року</a:t>
          </a:r>
          <a:endParaRPr kumimoji="0" lang="uk-UA" sz="11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099513" y="813619"/>
        <a:ext cx="893884" cy="2130215"/>
      </dsp:txXfrm>
    </dsp:sp>
    <dsp:sp modelId="{9DEB7F5F-A9E0-4056-BAB9-2DB47C55426E}">
      <dsp:nvSpPr>
        <dsp:cNvPr id="0" name=""/>
        <dsp:cNvSpPr/>
      </dsp:nvSpPr>
      <dsp:spPr>
        <a:xfrm>
          <a:off x="3088442" y="813372"/>
          <a:ext cx="949504" cy="2185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ставка: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25 </a:t>
          </a:r>
          <a:r>
            <a:rPr kumimoji="0" lang="uk-UA" sz="1100" b="1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тис.грн</a:t>
          </a:r>
          <a:r>
            <a:rPr kumimoji="0" lang="uk-UA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 </a:t>
          </a:r>
          <a:r>
            <a:rPr kumimoji="0" lang="uk-UA" sz="11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 авто</a:t>
          </a:r>
          <a:endParaRPr lang="uk-UA" sz="1100" kern="1200" dirty="0"/>
        </a:p>
      </dsp:txBody>
      <dsp:txXfrm>
        <a:off x="3116252" y="841182"/>
        <a:ext cx="893884" cy="2130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67EC-984E-4DFD-A9D9-AAF12A9DF338}">
      <dsp:nvSpPr>
        <dsp:cNvPr id="0" name=""/>
        <dsp:cNvSpPr/>
      </dsp:nvSpPr>
      <dsp:spPr>
        <a:xfrm>
          <a:off x="0" y="81398"/>
          <a:ext cx="8494579" cy="445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ПЛАТА ЗА ЗЕМЛЮ</a:t>
          </a:r>
          <a:endParaRPr kumimoji="0" lang="ru-RU" sz="18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3036" y="94434"/>
        <a:ext cx="8468507" cy="418994"/>
      </dsp:txXfrm>
    </dsp:sp>
    <dsp:sp modelId="{EECCE3F4-C914-4E97-98FD-7D3F122FF614}">
      <dsp:nvSpPr>
        <dsp:cNvPr id="0" name=""/>
        <dsp:cNvSpPr/>
      </dsp:nvSpPr>
      <dsp:spPr>
        <a:xfrm>
          <a:off x="11562" y="595813"/>
          <a:ext cx="3646117" cy="30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ЗЕМЕЛЬНИЙ ПОДАТОК</a:t>
          </a:r>
        </a:p>
      </dsp:txBody>
      <dsp:txXfrm>
        <a:off x="20441" y="604692"/>
        <a:ext cx="3628359" cy="285395"/>
      </dsp:txXfrm>
    </dsp:sp>
    <dsp:sp modelId="{69230829-3BBF-4F79-9CE3-B20E6133F52F}">
      <dsp:nvSpPr>
        <dsp:cNvPr id="0" name=""/>
        <dsp:cNvSpPr/>
      </dsp:nvSpPr>
      <dsp:spPr>
        <a:xfrm>
          <a:off x="36" y="1014184"/>
          <a:ext cx="1771659" cy="105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+mn-lt"/>
            </a:rPr>
            <a:t>ставка податку для земель з проведеною нормативно-грошовою оцінкою не </a:t>
          </a:r>
          <a:r>
            <a:rPr lang="uk-UA" sz="1000" kern="1200" dirty="0" smtClean="0">
              <a:latin typeface="+mn-lt"/>
              <a:cs typeface="Times New Roman"/>
            </a:rPr>
            <a:t>більше </a:t>
          </a:r>
          <a:r>
            <a:rPr lang="uk-UA" sz="1000" kern="1200" dirty="0" smtClean="0">
              <a:latin typeface="+mn-lt"/>
            </a:rPr>
            <a:t>3% НГО, для земель загального користування – не</a:t>
          </a:r>
          <a:r>
            <a:rPr lang="uk-UA" sz="1000" kern="1200" dirty="0" smtClean="0">
              <a:latin typeface="+mn-lt"/>
              <a:cs typeface="Times New Roman"/>
            </a:rPr>
            <a:t> більше 1 %, для </a:t>
          </a:r>
          <a:r>
            <a:rPr lang="uk-UA" sz="1000" kern="1200" dirty="0" err="1" smtClean="0">
              <a:latin typeface="+mn-lt"/>
              <a:cs typeface="Times New Roman"/>
            </a:rPr>
            <a:t>сг</a:t>
          </a:r>
          <a:r>
            <a:rPr lang="uk-UA" sz="1000" kern="1200" dirty="0" smtClean="0">
              <a:latin typeface="+mn-lt"/>
              <a:cs typeface="Times New Roman"/>
            </a:rPr>
            <a:t>/угідь не менше 0,3% та не більше 1%НГО</a:t>
          </a:r>
          <a:endParaRPr lang="uk-UA" sz="1000" kern="1200" dirty="0">
            <a:latin typeface="+mn-lt"/>
          </a:endParaRPr>
        </a:p>
      </dsp:txBody>
      <dsp:txXfrm>
        <a:off x="31010" y="1045158"/>
        <a:ext cx="1709711" cy="995573"/>
      </dsp:txXfrm>
    </dsp:sp>
    <dsp:sp modelId="{3923A4DB-EB99-4587-AB47-8FF75462ECC8}">
      <dsp:nvSpPr>
        <dsp:cNvPr id="0" name=""/>
        <dsp:cNvSpPr/>
      </dsp:nvSpPr>
      <dsp:spPr>
        <a:xfrm>
          <a:off x="1858729" y="1043083"/>
          <a:ext cx="1771659" cy="971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0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ставка податку, за </a:t>
          </a:r>
          <a:r>
            <a:rPr kumimoji="0" lang="uk-UA" sz="1000" b="0" i="0" u="none" strike="noStrike" kern="1200" cap="none" normalizeH="0" baseline="0" dirty="0" err="1" smtClean="0">
              <a:ln/>
              <a:effectLst/>
              <a:latin typeface="+mn-lt"/>
              <a:cs typeface="Arial" pitchFamily="34" charset="0"/>
            </a:rPr>
            <a:t>зем.ділянки</a:t>
          </a:r>
          <a:r>
            <a:rPr kumimoji="0" lang="uk-UA" sz="10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, які перебувають у постійному </a:t>
          </a:r>
          <a:r>
            <a:rPr kumimoji="0" lang="uk-UA" sz="1000" b="0" i="0" u="none" strike="noStrike" kern="1200" cap="none" normalizeH="0" baseline="0" dirty="0" err="1" smtClean="0">
              <a:ln/>
              <a:effectLst/>
              <a:latin typeface="+mn-lt"/>
              <a:cs typeface="Arial" pitchFamily="34" charset="0"/>
            </a:rPr>
            <a:t>користув</a:t>
          </a:r>
          <a:r>
            <a:rPr kumimoji="0" lang="uk-UA" sz="10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. СГД (крім державної та комун. власності) не більше 12%</a:t>
          </a:r>
          <a:endParaRPr lang="uk-UA" sz="1000" kern="1200" dirty="0">
            <a:latin typeface="+mn-lt"/>
          </a:endParaRPr>
        </a:p>
      </dsp:txBody>
      <dsp:txXfrm>
        <a:off x="1887186" y="1071540"/>
        <a:ext cx="1714745" cy="914668"/>
      </dsp:txXfrm>
    </dsp:sp>
    <dsp:sp modelId="{F7753328-712C-4579-BEE4-3F01547631D5}">
      <dsp:nvSpPr>
        <dsp:cNvPr id="0" name=""/>
        <dsp:cNvSpPr/>
      </dsp:nvSpPr>
      <dsp:spPr>
        <a:xfrm>
          <a:off x="3807228" y="595813"/>
          <a:ext cx="4682330" cy="357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ОРЕНДНА ПЛАТА НА ЗЕМЛЮ</a:t>
          </a:r>
        </a:p>
      </dsp:txBody>
      <dsp:txXfrm>
        <a:off x="3817686" y="606271"/>
        <a:ext cx="4661414" cy="336132"/>
      </dsp:txXfrm>
    </dsp:sp>
    <dsp:sp modelId="{75A62377-6F87-4E70-99FC-6A739AFAA972}">
      <dsp:nvSpPr>
        <dsp:cNvPr id="0" name=""/>
        <dsp:cNvSpPr/>
      </dsp:nvSpPr>
      <dsp:spPr>
        <a:xfrm>
          <a:off x="3800248" y="1041581"/>
          <a:ext cx="2799878" cy="168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не </a:t>
          </a:r>
          <a:r>
            <a:rPr lang="ru-RU" sz="800" kern="12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може</a:t>
          </a:r>
          <a:r>
            <a:rPr lang="ru-RU" sz="8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бути </a:t>
          </a:r>
          <a:r>
            <a:rPr lang="ru-RU" sz="800" kern="12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меншою</a:t>
          </a:r>
          <a:r>
            <a:rPr lang="ru-RU" sz="8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за </a:t>
          </a:r>
          <a:r>
            <a:rPr lang="ru-RU" sz="800" kern="12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розмір</a:t>
          </a:r>
          <a:r>
            <a:rPr lang="ru-RU" sz="8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земельного </a:t>
          </a:r>
          <a:r>
            <a:rPr lang="ru-RU" sz="800" kern="1200" dirty="0" err="1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податку</a:t>
          </a:r>
          <a:r>
            <a:rPr lang="ru-RU" sz="8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:</a:t>
          </a:r>
          <a:endParaRPr lang="uk-UA" sz="800" kern="1200" dirty="0" smtClean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для земельних ділянок, нормативну грошову оцінку яких проведено, - у розмірі не більше 3 відсотків їх нормативної грошової оцінки, для земель загального користування - не більше 1 відсотка їх нормативної грошової оцінки, для сільськогосподарських угідь - не менше 0,3 відсотка та не більше 1 відсотка їх нормативної грошової оцінки; для земельних ділянок, нормативну грошову оцінку яких не проведено, - у розмірі не більше 5 відсотків нормативної грошової оцінки одиниці площі ріллі по Автономній Республіці Крим або по області, для сільськогосподарських угідь - не менше 0,3 відсотка та не більше 5 відсотків нормативної грошової оцінки одиниці площі ріллі по Автономній Республіці Крим або по області;</a:t>
          </a:r>
          <a:endParaRPr lang="uk-UA" sz="800" kern="1200" dirty="0">
            <a:latin typeface="+mn-lt"/>
          </a:endParaRPr>
        </a:p>
      </dsp:txBody>
      <dsp:txXfrm>
        <a:off x="3849525" y="1090858"/>
        <a:ext cx="2701324" cy="1583894"/>
      </dsp:txXfrm>
    </dsp:sp>
    <dsp:sp modelId="{40F319A5-D2C0-4C23-B408-784B49B965BF}">
      <dsp:nvSpPr>
        <dsp:cNvPr id="0" name=""/>
        <dsp:cNvSpPr/>
      </dsp:nvSpPr>
      <dsp:spPr>
        <a:xfrm>
          <a:off x="6699526" y="1102096"/>
          <a:ext cx="1771659" cy="959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не може перевищувати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12% нормативно-грошової оцінки</a:t>
          </a:r>
          <a:endParaRPr lang="uk-UA" sz="1000" kern="1200" dirty="0"/>
        </a:p>
      </dsp:txBody>
      <dsp:txXfrm>
        <a:off x="6727624" y="1130194"/>
        <a:ext cx="1715463" cy="903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6A86-251B-4E59-8EEF-02CAF5B33D62}">
      <dsp:nvSpPr>
        <dsp:cNvPr id="0" name=""/>
        <dsp:cNvSpPr/>
      </dsp:nvSpPr>
      <dsp:spPr>
        <a:xfrm>
          <a:off x="0" y="71436"/>
          <a:ext cx="2143202" cy="85728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база оподаткування</a:t>
          </a:r>
          <a:endParaRPr lang="uk-UA" sz="1400" kern="1200" dirty="0"/>
        </a:p>
      </dsp:txBody>
      <dsp:txXfrm>
        <a:off x="428640" y="71436"/>
        <a:ext cx="1285922" cy="857280"/>
      </dsp:txXfrm>
    </dsp:sp>
    <dsp:sp modelId="{98F69F6A-01E1-4BBD-866D-034257CFEAEB}">
      <dsp:nvSpPr>
        <dsp:cNvPr id="0" name=""/>
        <dsp:cNvSpPr/>
      </dsp:nvSpPr>
      <dsp:spPr>
        <a:xfrm>
          <a:off x="1866413" y="167126"/>
          <a:ext cx="6905774" cy="71154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215900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загальна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площа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об’єкта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житлової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та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нежитлової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нерухомості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, в тому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числі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його</a:t>
          </a:r>
          <a:r>
            <a:rPr kumimoji="0" lang="ru-RU" altLang="uk-UA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 </a:t>
          </a:r>
          <a:r>
            <a:rPr kumimoji="0" lang="ru-RU" altLang="uk-UA" sz="1800" b="0" i="0" u="none" strike="noStrike" kern="1200" cap="none" normalizeH="0" baseline="0" dirty="0" err="1" smtClean="0">
              <a:ln/>
              <a:effectLst/>
              <a:latin typeface="Arial" pitchFamily="34" charset="0"/>
            </a:rPr>
            <a:t>часток</a:t>
          </a:r>
          <a:endParaRPr lang="uk-UA" sz="1800" kern="1200" dirty="0"/>
        </a:p>
      </dsp:txBody>
      <dsp:txXfrm>
        <a:off x="2222185" y="167126"/>
        <a:ext cx="6194231" cy="711543"/>
      </dsp:txXfrm>
    </dsp:sp>
    <dsp:sp modelId="{0C937DE4-5DCE-4A46-8665-CA30F91ACB61}">
      <dsp:nvSpPr>
        <dsp:cNvPr id="0" name=""/>
        <dsp:cNvSpPr/>
      </dsp:nvSpPr>
      <dsp:spPr>
        <a:xfrm>
          <a:off x="1827" y="1071557"/>
          <a:ext cx="2143202" cy="857280"/>
        </a:xfrm>
        <a:prstGeom prst="chevron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ставка</a:t>
          </a:r>
          <a:endParaRPr lang="uk-UA" sz="1400" kern="1200" dirty="0"/>
        </a:p>
      </dsp:txBody>
      <dsp:txXfrm>
        <a:off x="430467" y="1071557"/>
        <a:ext cx="1285922" cy="857280"/>
      </dsp:txXfrm>
    </dsp:sp>
    <dsp:sp modelId="{6AA1A5F0-4164-4761-A5FD-A7DC8669C32D}">
      <dsp:nvSpPr>
        <dsp:cNvPr id="0" name=""/>
        <dsp:cNvSpPr/>
      </dsp:nvSpPr>
      <dsp:spPr>
        <a:xfrm>
          <a:off x="1866413" y="1144426"/>
          <a:ext cx="2952405" cy="711543"/>
        </a:xfrm>
        <a:prstGeom prst="chevron">
          <a:avLst/>
        </a:prstGeom>
        <a:solidFill>
          <a:schemeClr val="accent5">
            <a:tint val="40000"/>
            <a:alpha val="90000"/>
            <a:hueOff val="811271"/>
            <a:satOff val="-5754"/>
            <a:lumOff val="-327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811271"/>
              <a:satOff val="-5754"/>
              <a:lumOff val="-3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38100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не </a:t>
          </a:r>
          <a:r>
            <a:rPr lang="ru-RU" sz="900" kern="1200" dirty="0" err="1" smtClean="0"/>
            <a:t>перевищує</a:t>
          </a:r>
          <a:r>
            <a:rPr lang="ru-RU" sz="900" kern="1200" dirty="0" smtClean="0"/>
            <a:t> </a:t>
          </a:r>
          <a:r>
            <a:rPr lang="ru-RU" sz="1400" b="1" kern="1200" dirty="0" smtClean="0"/>
            <a:t>1,5 %</a:t>
          </a:r>
          <a:r>
            <a:rPr lang="ru-RU" sz="900" kern="1200" dirty="0" smtClean="0"/>
            <a:t> </a:t>
          </a:r>
          <a:r>
            <a:rPr lang="ru-RU" sz="900" kern="1200" dirty="0" err="1" smtClean="0"/>
            <a:t>розміру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мін</a:t>
          </a:r>
          <a:r>
            <a:rPr lang="ru-RU" sz="900" kern="1200" dirty="0" smtClean="0"/>
            <a:t>. </a:t>
          </a:r>
          <a:r>
            <a:rPr lang="ru-RU" sz="900" kern="1200" dirty="0" err="1" smtClean="0"/>
            <a:t>з</a:t>
          </a:r>
          <a:r>
            <a:rPr lang="ru-RU" sz="900" kern="1200" dirty="0" smtClean="0"/>
            <a:t>/</a:t>
          </a:r>
          <a:r>
            <a:rPr lang="ru-RU" sz="900" kern="1200" dirty="0" err="1" smtClean="0"/>
            <a:t>п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встановленої</a:t>
          </a:r>
          <a:r>
            <a:rPr lang="ru-RU" sz="900" kern="1200" dirty="0" smtClean="0"/>
            <a:t> законом на 1 </a:t>
          </a:r>
          <a:r>
            <a:rPr lang="ru-RU" sz="900" kern="1200" dirty="0" err="1" smtClean="0"/>
            <a:t>січня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звітного</a:t>
          </a:r>
          <a:r>
            <a:rPr lang="ru-RU" sz="900" kern="1200" dirty="0" smtClean="0"/>
            <a:t> (</a:t>
          </a:r>
          <a:r>
            <a:rPr lang="ru-RU" sz="900" kern="1200" dirty="0" err="1" smtClean="0"/>
            <a:t>податкового</a:t>
          </a:r>
          <a:r>
            <a:rPr lang="ru-RU" sz="900" kern="1200" dirty="0" smtClean="0"/>
            <a:t>) року, за 1 м</a:t>
          </a:r>
          <a:r>
            <a:rPr lang="ru-RU" sz="900" kern="1200" baseline="30000" dirty="0" smtClean="0"/>
            <a:t>2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бази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оподаткування</a:t>
          </a:r>
          <a:endParaRPr lang="uk-UA" sz="900" kern="1200" dirty="0"/>
        </a:p>
      </dsp:txBody>
      <dsp:txXfrm>
        <a:off x="2222185" y="1144426"/>
        <a:ext cx="2240862" cy="711543"/>
      </dsp:txXfrm>
    </dsp:sp>
    <dsp:sp modelId="{31E20BD8-9C76-4420-96FC-D72F10AE470C}">
      <dsp:nvSpPr>
        <dsp:cNvPr id="0" name=""/>
        <dsp:cNvSpPr/>
      </dsp:nvSpPr>
      <dsp:spPr>
        <a:xfrm>
          <a:off x="4569778" y="1144426"/>
          <a:ext cx="3642175" cy="711543"/>
        </a:xfrm>
        <a:prstGeom prst="chevron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2542"/>
              <a:satOff val="-11507"/>
              <a:lumOff val="-65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0,5% мін з/п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/>
        </a:p>
      </dsp:txBody>
      <dsp:txXfrm>
        <a:off x="4925550" y="1144426"/>
        <a:ext cx="2930632" cy="711543"/>
      </dsp:txXfrm>
    </dsp:sp>
    <dsp:sp modelId="{3AFA58F5-0D34-4572-BCC1-D1C670B350DA}">
      <dsp:nvSpPr>
        <dsp:cNvPr id="0" name=""/>
        <dsp:cNvSpPr/>
      </dsp:nvSpPr>
      <dsp:spPr>
        <a:xfrm>
          <a:off x="1827" y="2048857"/>
          <a:ext cx="2143202" cy="857280"/>
        </a:xfrm>
        <a:prstGeom prst="chevron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пільги (повноваження ради)</a:t>
          </a:r>
          <a:endParaRPr lang="uk-UA" sz="1400" kern="1200" dirty="0"/>
        </a:p>
      </dsp:txBody>
      <dsp:txXfrm>
        <a:off x="430467" y="2048857"/>
        <a:ext cx="1285922" cy="857280"/>
      </dsp:txXfrm>
    </dsp:sp>
    <dsp:sp modelId="{3B34D375-FE0E-4F95-81EB-208F939E61A6}">
      <dsp:nvSpPr>
        <dsp:cNvPr id="0" name=""/>
        <dsp:cNvSpPr/>
      </dsp:nvSpPr>
      <dsp:spPr>
        <a:xfrm>
          <a:off x="1866413" y="2121726"/>
          <a:ext cx="3053177" cy="711543"/>
        </a:xfrm>
        <a:prstGeom prst="chevron">
          <a:avLst/>
        </a:prstGeom>
        <a:solidFill>
          <a:schemeClr val="accent5">
            <a:tint val="40000"/>
            <a:alpha val="90000"/>
            <a:hueOff val="2433812"/>
            <a:satOff val="-17261"/>
            <a:lumOff val="-98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433812"/>
              <a:satOff val="-17261"/>
              <a:lumOff val="-98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пільги з податку, що сплачується на відповідній території з об’єктів житлової та нежитлової нерухомості, для фізичних осіб визначаються виходячи з їх майнового стану та рівня доходів</a:t>
          </a:r>
          <a:endParaRPr lang="uk-UA" sz="900" kern="1200" dirty="0"/>
        </a:p>
      </dsp:txBody>
      <dsp:txXfrm>
        <a:off x="2222185" y="2121726"/>
        <a:ext cx="2341634" cy="711543"/>
      </dsp:txXfrm>
    </dsp:sp>
    <dsp:sp modelId="{20EAC127-DC2D-4979-B908-2A62B841E383}">
      <dsp:nvSpPr>
        <dsp:cNvPr id="0" name=""/>
        <dsp:cNvSpPr/>
      </dsp:nvSpPr>
      <dsp:spPr>
        <a:xfrm>
          <a:off x="4670551" y="2121726"/>
          <a:ext cx="4185901" cy="711543"/>
        </a:xfrm>
        <a:prstGeom prst="chevron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нежитлова </a:t>
          </a:r>
          <a:r>
            <a:rPr lang="uk-UA" sz="1100" kern="1200" dirty="0" err="1" smtClean="0"/>
            <a:t>нерух</a:t>
          </a:r>
          <a:r>
            <a:rPr lang="uk-UA" sz="1100" kern="1200" dirty="0" smtClean="0"/>
            <a:t> некомерційного призначення </a:t>
          </a:r>
          <a:r>
            <a:rPr lang="uk-UA" sz="1100" kern="1200" dirty="0" err="1" smtClean="0"/>
            <a:t>фіз.осіб</a:t>
          </a:r>
          <a:r>
            <a:rPr lang="uk-UA" sz="1100" kern="1200" dirty="0" smtClean="0"/>
            <a:t> в межах присадибних ділянок; житлова учасників АТО, членів сімей на період служби, захисні споруди, </a:t>
          </a:r>
          <a:endParaRPr lang="uk-UA" sz="1100" kern="1200" dirty="0"/>
        </a:p>
      </dsp:txBody>
      <dsp:txXfrm>
        <a:off x="5026323" y="2121726"/>
        <a:ext cx="3474358" cy="711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1476" y="853"/>
          <a:ext cx="3997574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факт 2017 рік – 25,4  млн.грн.</a:t>
          </a:r>
          <a:endParaRPr lang="uk-UA" sz="2100" kern="1200" dirty="0"/>
        </a:p>
      </dsp:txBody>
      <dsp:txXfrm>
        <a:off x="15207" y="14584"/>
        <a:ext cx="3970112" cy="441346"/>
      </dsp:txXfrm>
    </dsp:sp>
    <dsp:sp modelId="{0FBE5743-2E0A-4DCC-BD95-6721556E4854}">
      <dsp:nvSpPr>
        <dsp:cNvPr id="0" name=""/>
        <dsp:cNvSpPr/>
      </dsp:nvSpPr>
      <dsp:spPr>
        <a:xfrm>
          <a:off x="1476" y="521348"/>
          <a:ext cx="1958504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юридичні особи</a:t>
          </a:r>
          <a:endParaRPr lang="uk-UA" sz="1900" kern="1200" dirty="0"/>
        </a:p>
      </dsp:txBody>
      <dsp:txXfrm>
        <a:off x="15207" y="535079"/>
        <a:ext cx="1931042" cy="441346"/>
      </dsp:txXfrm>
    </dsp:sp>
    <dsp:sp modelId="{89755911-09B5-4A2C-9DFD-58E393ECB585}">
      <dsp:nvSpPr>
        <dsp:cNvPr id="0" name=""/>
        <dsp:cNvSpPr/>
      </dsp:nvSpPr>
      <dsp:spPr>
        <a:xfrm>
          <a:off x="1476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житлова</a:t>
          </a:r>
          <a:endParaRPr lang="uk-UA" sz="1100" b="1" kern="1200" dirty="0"/>
        </a:p>
      </dsp:txBody>
      <dsp:txXfrm>
        <a:off x="15207" y="1055574"/>
        <a:ext cx="931648" cy="441346"/>
      </dsp:txXfrm>
    </dsp:sp>
    <dsp:sp modelId="{5FEF7E28-457F-4AA2-BFA5-40513989D0EB}">
      <dsp:nvSpPr>
        <dsp:cNvPr id="0" name=""/>
        <dsp:cNvSpPr/>
      </dsp:nvSpPr>
      <dsp:spPr>
        <a:xfrm>
          <a:off x="0" y="1563191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0,3</a:t>
          </a:r>
          <a:endParaRPr lang="uk-UA" sz="1400" b="1" kern="1200" dirty="0"/>
        </a:p>
      </dsp:txBody>
      <dsp:txXfrm>
        <a:off x="13731" y="1576922"/>
        <a:ext cx="931648" cy="441346"/>
      </dsp:txXfrm>
    </dsp:sp>
    <dsp:sp modelId="{600D8955-E3E6-49B7-9F28-350A8997D6D7}">
      <dsp:nvSpPr>
        <dsp:cNvPr id="0" name=""/>
        <dsp:cNvSpPr/>
      </dsp:nvSpPr>
      <dsp:spPr>
        <a:xfrm>
          <a:off x="1000870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нежитлова</a:t>
          </a:r>
          <a:endParaRPr lang="uk-UA" sz="1100" b="1" kern="1200" dirty="0"/>
        </a:p>
      </dsp:txBody>
      <dsp:txXfrm>
        <a:off x="1014601" y="1055574"/>
        <a:ext cx="931648" cy="441346"/>
      </dsp:txXfrm>
    </dsp:sp>
    <dsp:sp modelId="{6872859E-00CE-451A-9184-662150965AC9}">
      <dsp:nvSpPr>
        <dsp:cNvPr id="0" name=""/>
        <dsp:cNvSpPr/>
      </dsp:nvSpPr>
      <dsp:spPr>
        <a:xfrm>
          <a:off x="1000870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21,7</a:t>
          </a:r>
          <a:endParaRPr lang="uk-UA" sz="1400" b="1" kern="1200" dirty="0"/>
        </a:p>
      </dsp:txBody>
      <dsp:txXfrm>
        <a:off x="1014601" y="1576069"/>
        <a:ext cx="931648" cy="441346"/>
      </dsp:txXfrm>
    </dsp:sp>
    <dsp:sp modelId="{FEAAF0F3-2DE8-45AD-BA90-6FBADFFDE34A}">
      <dsp:nvSpPr>
        <dsp:cNvPr id="0" name=""/>
        <dsp:cNvSpPr/>
      </dsp:nvSpPr>
      <dsp:spPr>
        <a:xfrm>
          <a:off x="2040546" y="521348"/>
          <a:ext cx="1958504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фізичні особи</a:t>
          </a:r>
          <a:endParaRPr lang="uk-UA" sz="1900" kern="1200" dirty="0"/>
        </a:p>
      </dsp:txBody>
      <dsp:txXfrm>
        <a:off x="2054277" y="535079"/>
        <a:ext cx="1931042" cy="441346"/>
      </dsp:txXfrm>
    </dsp:sp>
    <dsp:sp modelId="{6E4730F6-4B02-4D50-BAA6-15DED02C5ACB}">
      <dsp:nvSpPr>
        <dsp:cNvPr id="0" name=""/>
        <dsp:cNvSpPr/>
      </dsp:nvSpPr>
      <dsp:spPr>
        <a:xfrm>
          <a:off x="2040546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житлова</a:t>
          </a:r>
          <a:endParaRPr lang="uk-UA" sz="1100" b="1" kern="1200" dirty="0"/>
        </a:p>
      </dsp:txBody>
      <dsp:txXfrm>
        <a:off x="2054277" y="1055574"/>
        <a:ext cx="931648" cy="441346"/>
      </dsp:txXfrm>
    </dsp:sp>
    <dsp:sp modelId="{F2F70316-8E29-400D-931F-0CFCE1CF423D}">
      <dsp:nvSpPr>
        <dsp:cNvPr id="0" name=""/>
        <dsp:cNvSpPr/>
      </dsp:nvSpPr>
      <dsp:spPr>
        <a:xfrm>
          <a:off x="2040546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1,2</a:t>
          </a:r>
          <a:endParaRPr lang="uk-UA" sz="1400" b="1" kern="1200" dirty="0"/>
        </a:p>
      </dsp:txBody>
      <dsp:txXfrm>
        <a:off x="2054277" y="1576069"/>
        <a:ext cx="931648" cy="441346"/>
      </dsp:txXfrm>
    </dsp:sp>
    <dsp:sp modelId="{1947D7BA-DB6B-450D-8CB9-5C4C40DD9E36}">
      <dsp:nvSpPr>
        <dsp:cNvPr id="0" name=""/>
        <dsp:cNvSpPr/>
      </dsp:nvSpPr>
      <dsp:spPr>
        <a:xfrm>
          <a:off x="3039940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нежитлова</a:t>
          </a:r>
          <a:endParaRPr lang="uk-UA" sz="1100" b="1" kern="1200" dirty="0"/>
        </a:p>
      </dsp:txBody>
      <dsp:txXfrm>
        <a:off x="3053671" y="1055574"/>
        <a:ext cx="931648" cy="441346"/>
      </dsp:txXfrm>
    </dsp:sp>
    <dsp:sp modelId="{B7A5A16E-B6E2-4560-914E-1AD8C11C353A}">
      <dsp:nvSpPr>
        <dsp:cNvPr id="0" name=""/>
        <dsp:cNvSpPr/>
      </dsp:nvSpPr>
      <dsp:spPr>
        <a:xfrm>
          <a:off x="3039940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2,2</a:t>
          </a:r>
          <a:endParaRPr lang="uk-UA" sz="1400" b="1" kern="1200" dirty="0" smtClean="0"/>
        </a:p>
      </dsp:txBody>
      <dsp:txXfrm>
        <a:off x="3053671" y="1576069"/>
        <a:ext cx="931648" cy="441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1476" y="853"/>
          <a:ext cx="3997574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факт 2018 р. – 32,8 млн.грн.</a:t>
          </a:r>
          <a:endParaRPr lang="uk-UA" sz="2100" kern="1200" dirty="0"/>
        </a:p>
      </dsp:txBody>
      <dsp:txXfrm>
        <a:off x="15207" y="14584"/>
        <a:ext cx="3970112" cy="441346"/>
      </dsp:txXfrm>
    </dsp:sp>
    <dsp:sp modelId="{0FBE5743-2E0A-4DCC-BD95-6721556E4854}">
      <dsp:nvSpPr>
        <dsp:cNvPr id="0" name=""/>
        <dsp:cNvSpPr/>
      </dsp:nvSpPr>
      <dsp:spPr>
        <a:xfrm>
          <a:off x="1476" y="521348"/>
          <a:ext cx="1958504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юридичні особи</a:t>
          </a:r>
          <a:endParaRPr lang="uk-UA" sz="1900" kern="1200" dirty="0"/>
        </a:p>
      </dsp:txBody>
      <dsp:txXfrm>
        <a:off x="15207" y="535079"/>
        <a:ext cx="1931042" cy="441346"/>
      </dsp:txXfrm>
    </dsp:sp>
    <dsp:sp modelId="{89755911-09B5-4A2C-9DFD-58E393ECB585}">
      <dsp:nvSpPr>
        <dsp:cNvPr id="0" name=""/>
        <dsp:cNvSpPr/>
      </dsp:nvSpPr>
      <dsp:spPr>
        <a:xfrm>
          <a:off x="1476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житлова</a:t>
          </a:r>
          <a:endParaRPr lang="uk-UA" sz="1100" b="1" kern="1200" dirty="0"/>
        </a:p>
      </dsp:txBody>
      <dsp:txXfrm>
        <a:off x="15207" y="1055574"/>
        <a:ext cx="931648" cy="441346"/>
      </dsp:txXfrm>
    </dsp:sp>
    <dsp:sp modelId="{5FEF7E28-457F-4AA2-BFA5-40513989D0EB}">
      <dsp:nvSpPr>
        <dsp:cNvPr id="0" name=""/>
        <dsp:cNvSpPr/>
      </dsp:nvSpPr>
      <dsp:spPr>
        <a:xfrm>
          <a:off x="1476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0,4</a:t>
          </a:r>
          <a:endParaRPr lang="uk-UA" sz="1400" b="1" kern="1200" dirty="0"/>
        </a:p>
      </dsp:txBody>
      <dsp:txXfrm>
        <a:off x="15207" y="1576069"/>
        <a:ext cx="931648" cy="441346"/>
      </dsp:txXfrm>
    </dsp:sp>
    <dsp:sp modelId="{600D8955-E3E6-49B7-9F28-350A8997D6D7}">
      <dsp:nvSpPr>
        <dsp:cNvPr id="0" name=""/>
        <dsp:cNvSpPr/>
      </dsp:nvSpPr>
      <dsp:spPr>
        <a:xfrm>
          <a:off x="1000870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нежитлова</a:t>
          </a:r>
          <a:endParaRPr lang="uk-UA" sz="1100" b="1" kern="1200" dirty="0"/>
        </a:p>
      </dsp:txBody>
      <dsp:txXfrm>
        <a:off x="1014601" y="1055574"/>
        <a:ext cx="931648" cy="441346"/>
      </dsp:txXfrm>
    </dsp:sp>
    <dsp:sp modelId="{6872859E-00CE-451A-9184-662150965AC9}">
      <dsp:nvSpPr>
        <dsp:cNvPr id="0" name=""/>
        <dsp:cNvSpPr/>
      </dsp:nvSpPr>
      <dsp:spPr>
        <a:xfrm>
          <a:off x="1000870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25,9</a:t>
          </a:r>
          <a:endParaRPr lang="uk-UA" sz="1400" b="1" kern="1200" dirty="0"/>
        </a:p>
      </dsp:txBody>
      <dsp:txXfrm>
        <a:off x="1014601" y="1576069"/>
        <a:ext cx="931648" cy="441346"/>
      </dsp:txXfrm>
    </dsp:sp>
    <dsp:sp modelId="{FEAAF0F3-2DE8-45AD-BA90-6FBADFFDE34A}">
      <dsp:nvSpPr>
        <dsp:cNvPr id="0" name=""/>
        <dsp:cNvSpPr/>
      </dsp:nvSpPr>
      <dsp:spPr>
        <a:xfrm>
          <a:off x="2040546" y="521348"/>
          <a:ext cx="1958504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фізичні особи</a:t>
          </a:r>
          <a:endParaRPr lang="uk-UA" sz="1900" kern="1200" dirty="0"/>
        </a:p>
      </dsp:txBody>
      <dsp:txXfrm>
        <a:off x="2054277" y="535079"/>
        <a:ext cx="1931042" cy="441346"/>
      </dsp:txXfrm>
    </dsp:sp>
    <dsp:sp modelId="{6E4730F6-4B02-4D50-BAA6-15DED02C5ACB}">
      <dsp:nvSpPr>
        <dsp:cNvPr id="0" name=""/>
        <dsp:cNvSpPr/>
      </dsp:nvSpPr>
      <dsp:spPr>
        <a:xfrm>
          <a:off x="2040546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житлова</a:t>
          </a:r>
          <a:endParaRPr lang="uk-UA" sz="1100" b="1" kern="1200" dirty="0"/>
        </a:p>
      </dsp:txBody>
      <dsp:txXfrm>
        <a:off x="2054277" y="1055574"/>
        <a:ext cx="931648" cy="441346"/>
      </dsp:txXfrm>
    </dsp:sp>
    <dsp:sp modelId="{F2F70316-8E29-400D-931F-0CFCE1CF423D}">
      <dsp:nvSpPr>
        <dsp:cNvPr id="0" name=""/>
        <dsp:cNvSpPr/>
      </dsp:nvSpPr>
      <dsp:spPr>
        <a:xfrm>
          <a:off x="2040546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3,1</a:t>
          </a:r>
          <a:endParaRPr lang="uk-UA" sz="1400" b="1" kern="1200" dirty="0" smtClean="0">
            <a:solidFill>
              <a:schemeClr val="tx1"/>
            </a:solidFill>
          </a:endParaRPr>
        </a:p>
      </dsp:txBody>
      <dsp:txXfrm>
        <a:off x="2054277" y="1576069"/>
        <a:ext cx="931648" cy="441346"/>
      </dsp:txXfrm>
    </dsp:sp>
    <dsp:sp modelId="{1947D7BA-DB6B-450D-8CB9-5C4C40DD9E36}">
      <dsp:nvSpPr>
        <dsp:cNvPr id="0" name=""/>
        <dsp:cNvSpPr/>
      </dsp:nvSpPr>
      <dsp:spPr>
        <a:xfrm>
          <a:off x="3039940" y="1041843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нежитлова</a:t>
          </a:r>
          <a:endParaRPr lang="uk-UA" sz="1100" b="1" kern="1200" dirty="0"/>
        </a:p>
      </dsp:txBody>
      <dsp:txXfrm>
        <a:off x="3053671" y="1055574"/>
        <a:ext cx="931648" cy="441346"/>
      </dsp:txXfrm>
    </dsp:sp>
    <dsp:sp modelId="{B7A5A16E-B6E2-4560-914E-1AD8C11C353A}">
      <dsp:nvSpPr>
        <dsp:cNvPr id="0" name=""/>
        <dsp:cNvSpPr/>
      </dsp:nvSpPr>
      <dsp:spPr>
        <a:xfrm>
          <a:off x="3039940" y="1562338"/>
          <a:ext cx="959110" cy="46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3,4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3053671" y="1576069"/>
        <a:ext cx="931648" cy="441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6A86-251B-4E59-8EEF-02CAF5B33D62}">
      <dsp:nvSpPr>
        <dsp:cNvPr id="0" name=""/>
        <dsp:cNvSpPr/>
      </dsp:nvSpPr>
      <dsp:spPr>
        <a:xfrm>
          <a:off x="2364" y="175592"/>
          <a:ext cx="2232421" cy="892968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платник податків</a:t>
          </a:r>
          <a:endParaRPr lang="uk-UA" sz="2000" kern="1200" dirty="0"/>
        </a:p>
      </dsp:txBody>
      <dsp:txXfrm>
        <a:off x="448848" y="175592"/>
        <a:ext cx="1339453" cy="892968"/>
      </dsp:txXfrm>
    </dsp:sp>
    <dsp:sp modelId="{98F69F6A-01E1-4BBD-866D-034257CFEAEB}">
      <dsp:nvSpPr>
        <dsp:cNvPr id="0" name=""/>
        <dsp:cNvSpPr/>
      </dsp:nvSpPr>
      <dsp:spPr>
        <a:xfrm>
          <a:off x="1946475" y="275265"/>
          <a:ext cx="7193256" cy="74116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215900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фізичні та юридичні особи,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які мають зареєстровані власні легкові авто</a:t>
          </a:r>
          <a:endParaRPr lang="uk-UA" sz="1800" kern="1200" dirty="0"/>
        </a:p>
      </dsp:txBody>
      <dsp:txXfrm>
        <a:off x="2317057" y="275265"/>
        <a:ext cx="6452092" cy="741164"/>
      </dsp:txXfrm>
    </dsp:sp>
    <dsp:sp modelId="{0C937DE4-5DCE-4A46-8665-CA30F91ACB61}">
      <dsp:nvSpPr>
        <dsp:cNvPr id="0" name=""/>
        <dsp:cNvSpPr/>
      </dsp:nvSpPr>
      <dsp:spPr>
        <a:xfrm>
          <a:off x="4268" y="1221203"/>
          <a:ext cx="2232421" cy="557989"/>
        </a:xfrm>
        <a:prstGeom prst="chevron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об'єкт</a:t>
          </a:r>
          <a:endParaRPr lang="uk-UA" sz="2000" kern="1200" dirty="0"/>
        </a:p>
      </dsp:txBody>
      <dsp:txXfrm>
        <a:off x="283263" y="1221203"/>
        <a:ext cx="1674432" cy="557989"/>
      </dsp:txXfrm>
    </dsp:sp>
    <dsp:sp modelId="{6AA1A5F0-4164-4761-A5FD-A7DC8669C32D}">
      <dsp:nvSpPr>
        <dsp:cNvPr id="0" name=""/>
        <dsp:cNvSpPr/>
      </dsp:nvSpPr>
      <dsp:spPr>
        <a:xfrm>
          <a:off x="2000232" y="1500201"/>
          <a:ext cx="3096435" cy="422826"/>
        </a:xfrm>
        <a:prstGeom prst="chevron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1694"/>
              <a:satOff val="-7672"/>
              <a:lumOff val="-43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215900" h="38100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понад</a:t>
          </a:r>
          <a:r>
            <a:rPr lang="ru-RU" sz="1200" b="1" kern="1200" dirty="0" smtClean="0"/>
            <a:t> 375 </a:t>
          </a:r>
          <a:r>
            <a:rPr lang="ru-RU" sz="1200" b="1" kern="1200" dirty="0" err="1" smtClean="0"/>
            <a:t>мін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з</a:t>
          </a:r>
          <a:r>
            <a:rPr lang="ru-RU" sz="1200" b="1" kern="1200" dirty="0" smtClean="0"/>
            <a:t>/</a:t>
          </a:r>
          <a:r>
            <a:rPr lang="ru-RU" sz="1200" b="1" kern="1200" dirty="0" err="1" smtClean="0"/>
            <a:t>п</a:t>
          </a:r>
          <a:endParaRPr lang="ru-RU" sz="1200" b="1" kern="1200" dirty="0" smtClean="0"/>
        </a:p>
      </dsp:txBody>
      <dsp:txXfrm>
        <a:off x="2211645" y="1500201"/>
        <a:ext cx="2673609" cy="422826"/>
      </dsp:txXfrm>
    </dsp:sp>
    <dsp:sp modelId="{31E20BD8-9C76-4420-96FC-D72F10AE470C}">
      <dsp:nvSpPr>
        <dsp:cNvPr id="0" name=""/>
        <dsp:cNvSpPr/>
      </dsp:nvSpPr>
      <dsp:spPr>
        <a:xfrm>
          <a:off x="5983083" y="1357323"/>
          <a:ext cx="3160916" cy="565700"/>
        </a:xfrm>
        <a:prstGeom prst="chevron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понад</a:t>
          </a:r>
          <a:r>
            <a:rPr lang="ru-RU" sz="1200" b="1" kern="1200" dirty="0" smtClean="0"/>
            <a:t> 375 </a:t>
          </a:r>
          <a:r>
            <a:rPr lang="ru-RU" sz="1200" b="1" kern="1200" dirty="0" err="1" smtClean="0"/>
            <a:t>мін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з</a:t>
          </a:r>
          <a:r>
            <a:rPr lang="ru-RU" sz="1200" b="1" kern="1200" dirty="0" smtClean="0"/>
            <a:t>/</a:t>
          </a:r>
          <a:r>
            <a:rPr lang="ru-RU" sz="1200" b="1" kern="1200" dirty="0" err="1" smtClean="0"/>
            <a:t>п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(1396,1 </a:t>
          </a:r>
          <a:r>
            <a:rPr lang="ru-RU" sz="1200" b="1" kern="1200" dirty="0" err="1" smtClean="0"/>
            <a:t>тис.грн</a:t>
          </a:r>
          <a:r>
            <a:rPr lang="ru-RU" sz="1200" b="1" kern="1200" dirty="0" smtClean="0"/>
            <a:t>.- 2018 р.)</a:t>
          </a:r>
          <a:endParaRPr lang="uk-UA" sz="1200" b="1" kern="1200" dirty="0"/>
        </a:p>
      </dsp:txBody>
      <dsp:txXfrm>
        <a:off x="6265933" y="1357323"/>
        <a:ext cx="2595216" cy="565700"/>
      </dsp:txXfrm>
    </dsp:sp>
    <dsp:sp modelId="{3AFA58F5-0D34-4572-BCC1-D1C670B350DA}">
      <dsp:nvSpPr>
        <dsp:cNvPr id="0" name=""/>
        <dsp:cNvSpPr/>
      </dsp:nvSpPr>
      <dsp:spPr>
        <a:xfrm>
          <a:off x="3223" y="1871970"/>
          <a:ext cx="2232421" cy="892968"/>
        </a:xfrm>
        <a:prstGeom prst="chevron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ставка</a:t>
          </a:r>
          <a:endParaRPr lang="uk-UA" sz="2000" kern="1200" dirty="0"/>
        </a:p>
      </dsp:txBody>
      <dsp:txXfrm>
        <a:off x="449707" y="1871970"/>
        <a:ext cx="1339453" cy="892968"/>
      </dsp:txXfrm>
    </dsp:sp>
    <dsp:sp modelId="{3B34D375-FE0E-4F95-81EB-208F939E61A6}">
      <dsp:nvSpPr>
        <dsp:cNvPr id="0" name=""/>
        <dsp:cNvSpPr/>
      </dsp:nvSpPr>
      <dsp:spPr>
        <a:xfrm>
          <a:off x="1946475" y="1983966"/>
          <a:ext cx="7193256" cy="741164"/>
        </a:xfrm>
        <a:prstGeom prst="chevron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25 </a:t>
          </a:r>
          <a:r>
            <a:rPr lang="uk-UA" sz="1800" b="0" kern="1200" dirty="0" err="1" smtClean="0"/>
            <a:t>тис.грн</a:t>
          </a:r>
          <a:r>
            <a:rPr lang="uk-UA" sz="1800" b="0" kern="1200" dirty="0" smtClean="0"/>
            <a:t>. на календарний рік за кожен легковий автомобіль</a:t>
          </a:r>
          <a:endParaRPr lang="uk-UA" sz="1800" b="0" kern="1200" dirty="0"/>
        </a:p>
      </dsp:txBody>
      <dsp:txXfrm>
        <a:off x="2317057" y="1983966"/>
        <a:ext cx="6452092" cy="741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843" y="963"/>
          <a:ext cx="2284328" cy="5913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факт </a:t>
          </a:r>
          <a:r>
            <a:rPr lang="uk-UA" sz="1600" kern="1200" dirty="0" smtClean="0"/>
            <a:t>2017 </a:t>
          </a:r>
          <a:r>
            <a:rPr lang="uk-UA" sz="1600" kern="1200" dirty="0" smtClean="0"/>
            <a:t>рік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645,,3 </a:t>
          </a:r>
          <a:r>
            <a:rPr lang="uk-UA" sz="1600" kern="1200" dirty="0" smtClean="0"/>
            <a:t>тис.грн.</a:t>
          </a:r>
          <a:endParaRPr lang="uk-UA" sz="1600" kern="1200" dirty="0"/>
        </a:p>
      </dsp:txBody>
      <dsp:txXfrm>
        <a:off x="18162" y="18282"/>
        <a:ext cx="2249690" cy="556678"/>
      </dsp:txXfrm>
    </dsp:sp>
    <dsp:sp modelId="{0FBE5743-2E0A-4DCC-BD95-6721556E4854}">
      <dsp:nvSpPr>
        <dsp:cNvPr id="0" name=""/>
        <dsp:cNvSpPr/>
      </dsp:nvSpPr>
      <dsp:spPr>
        <a:xfrm>
          <a:off x="843" y="633035"/>
          <a:ext cx="1096126" cy="591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юридичні особи</a:t>
          </a:r>
          <a:endParaRPr lang="uk-UA" sz="1600" kern="1200" dirty="0"/>
        </a:p>
      </dsp:txBody>
      <dsp:txXfrm>
        <a:off x="18162" y="650354"/>
        <a:ext cx="1061488" cy="556678"/>
      </dsp:txXfrm>
    </dsp:sp>
    <dsp:sp modelId="{E02DF699-B802-4CA2-954E-3F49DE5CEEBF}">
      <dsp:nvSpPr>
        <dsp:cNvPr id="0" name=""/>
        <dsp:cNvSpPr/>
      </dsp:nvSpPr>
      <dsp:spPr>
        <a:xfrm>
          <a:off x="843" y="1265107"/>
          <a:ext cx="1096126" cy="591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403,4</a:t>
          </a:r>
          <a:endParaRPr lang="uk-UA" sz="1400" b="1" kern="1200" dirty="0"/>
        </a:p>
      </dsp:txBody>
      <dsp:txXfrm>
        <a:off x="18162" y="1282426"/>
        <a:ext cx="1061488" cy="556678"/>
      </dsp:txXfrm>
    </dsp:sp>
    <dsp:sp modelId="{FEAAF0F3-2DE8-45AD-BA90-6FBADFFDE34A}">
      <dsp:nvSpPr>
        <dsp:cNvPr id="0" name=""/>
        <dsp:cNvSpPr/>
      </dsp:nvSpPr>
      <dsp:spPr>
        <a:xfrm>
          <a:off x="1189045" y="633035"/>
          <a:ext cx="1096126" cy="591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фізичні особи</a:t>
          </a:r>
          <a:endParaRPr lang="uk-UA" sz="1600" kern="1200" dirty="0"/>
        </a:p>
      </dsp:txBody>
      <dsp:txXfrm>
        <a:off x="1206364" y="650354"/>
        <a:ext cx="1061488" cy="556678"/>
      </dsp:txXfrm>
    </dsp:sp>
    <dsp:sp modelId="{187AE06A-2B90-410F-B34F-03E31FBCE430}">
      <dsp:nvSpPr>
        <dsp:cNvPr id="0" name=""/>
        <dsp:cNvSpPr/>
      </dsp:nvSpPr>
      <dsp:spPr>
        <a:xfrm>
          <a:off x="1189045" y="1265107"/>
          <a:ext cx="1096126" cy="591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241,9</a:t>
          </a:r>
          <a:endParaRPr lang="uk-UA" sz="1400" b="1" kern="1200" dirty="0" smtClean="0"/>
        </a:p>
      </dsp:txBody>
      <dsp:txXfrm>
        <a:off x="1206364" y="1282426"/>
        <a:ext cx="1061488" cy="556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7B06-C4D8-4E41-BC45-ED30420B37EA}">
      <dsp:nvSpPr>
        <dsp:cNvPr id="0" name=""/>
        <dsp:cNvSpPr/>
      </dsp:nvSpPr>
      <dsp:spPr>
        <a:xfrm>
          <a:off x="738" y="397"/>
          <a:ext cx="1998787" cy="5949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факт</a:t>
          </a:r>
          <a:r>
            <a:rPr lang="en-US" sz="1600" kern="1200" dirty="0" smtClean="0"/>
            <a:t> </a:t>
          </a:r>
          <a:r>
            <a:rPr lang="uk-UA" sz="1600" kern="1200" dirty="0" smtClean="0"/>
            <a:t>2018р </a:t>
          </a:r>
          <a:r>
            <a:rPr lang="uk-UA" sz="1600" kern="1200" dirty="0" smtClean="0"/>
            <a:t>–   </a:t>
          </a:r>
          <a:r>
            <a:rPr lang="uk-UA" sz="1600" kern="1200" dirty="0" smtClean="0"/>
            <a:t>2229,3 </a:t>
          </a:r>
          <a:r>
            <a:rPr lang="uk-UA" sz="1600" kern="1200" dirty="0" smtClean="0"/>
            <a:t>тис.грн.</a:t>
          </a:r>
          <a:endParaRPr lang="uk-UA" sz="1600" kern="1200" dirty="0"/>
        </a:p>
      </dsp:txBody>
      <dsp:txXfrm>
        <a:off x="18163" y="17822"/>
        <a:ext cx="1963937" cy="560094"/>
      </dsp:txXfrm>
    </dsp:sp>
    <dsp:sp modelId="{0FBE5743-2E0A-4DCC-BD95-6721556E4854}">
      <dsp:nvSpPr>
        <dsp:cNvPr id="0" name=""/>
        <dsp:cNvSpPr/>
      </dsp:nvSpPr>
      <dsp:spPr>
        <a:xfrm>
          <a:off x="738" y="631221"/>
          <a:ext cx="959110" cy="594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юридичні особи</a:t>
          </a:r>
          <a:endParaRPr lang="uk-UA" sz="1400" kern="1200" dirty="0"/>
        </a:p>
      </dsp:txBody>
      <dsp:txXfrm>
        <a:off x="18163" y="648646"/>
        <a:ext cx="924260" cy="560094"/>
      </dsp:txXfrm>
    </dsp:sp>
    <dsp:sp modelId="{E02DF699-B802-4CA2-954E-3F49DE5CEEBF}">
      <dsp:nvSpPr>
        <dsp:cNvPr id="0" name=""/>
        <dsp:cNvSpPr/>
      </dsp:nvSpPr>
      <dsp:spPr>
        <a:xfrm>
          <a:off x="738" y="1262046"/>
          <a:ext cx="959110" cy="594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752,3</a:t>
          </a:r>
          <a:endParaRPr lang="uk-UA" sz="1400" b="1" kern="1200" dirty="0"/>
        </a:p>
      </dsp:txBody>
      <dsp:txXfrm>
        <a:off x="18163" y="1279471"/>
        <a:ext cx="924260" cy="560094"/>
      </dsp:txXfrm>
    </dsp:sp>
    <dsp:sp modelId="{FEAAF0F3-2DE8-45AD-BA90-6FBADFFDE34A}">
      <dsp:nvSpPr>
        <dsp:cNvPr id="0" name=""/>
        <dsp:cNvSpPr/>
      </dsp:nvSpPr>
      <dsp:spPr>
        <a:xfrm>
          <a:off x="1040414" y="631221"/>
          <a:ext cx="959110" cy="594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фізичні особи</a:t>
          </a:r>
          <a:endParaRPr lang="uk-UA" sz="1400" kern="1200" dirty="0"/>
        </a:p>
      </dsp:txBody>
      <dsp:txXfrm>
        <a:off x="1057839" y="648646"/>
        <a:ext cx="924260" cy="560094"/>
      </dsp:txXfrm>
    </dsp:sp>
    <dsp:sp modelId="{187AE06A-2B90-410F-B34F-03E31FBCE430}">
      <dsp:nvSpPr>
        <dsp:cNvPr id="0" name=""/>
        <dsp:cNvSpPr/>
      </dsp:nvSpPr>
      <dsp:spPr>
        <a:xfrm>
          <a:off x="1040414" y="1262046"/>
          <a:ext cx="959110" cy="594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1477,1</a:t>
          </a:r>
          <a:endParaRPr lang="uk-UA" sz="1400" b="1" kern="1200" dirty="0" smtClean="0"/>
        </a:p>
      </dsp:txBody>
      <dsp:txXfrm>
        <a:off x="1057839" y="1279471"/>
        <a:ext cx="924260" cy="560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1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01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>
              <a:defRPr sz="1200"/>
            </a:lvl1pPr>
          </a:lstStyle>
          <a:p>
            <a:pPr>
              <a:defRPr/>
            </a:pPr>
            <a:fld id="{60B7FA2B-F94D-4BE1-AB0A-DDA02798A0D9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452"/>
            <a:ext cx="2946351" cy="49601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7452"/>
            <a:ext cx="2946351" cy="49601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>
              <a:defRPr sz="1200"/>
            </a:lvl1pPr>
          </a:lstStyle>
          <a:p>
            <a:pPr>
              <a:defRPr/>
            </a:pPr>
            <a:fld id="{E48A1F11-1A6A-4F9D-8CA0-AFC617BA2A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18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1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01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1D79EAD-4898-4B67-A339-7FADDD5D6ECC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4" rIns="91529" bIns="45764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4518"/>
            <a:ext cx="5437821" cy="4465718"/>
          </a:xfrm>
          <a:prstGeom prst="rect">
            <a:avLst/>
          </a:prstGeom>
        </p:spPr>
        <p:txBody>
          <a:bodyPr vert="horz" lIns="91529" tIns="45764" rIns="91529" bIns="4576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452"/>
            <a:ext cx="2946351" cy="49601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7452"/>
            <a:ext cx="2946351" cy="49601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55BEF6-A997-49B1-AEDF-C25D83BFDC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883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26DE-BCA2-4C48-9732-C35AB6DC8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79E8-13CE-4B27-B079-B8C59078F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F85A-9EDD-4275-9AF7-F14C18FC7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8BCD-377A-42E2-BD09-AC63AE3A7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F0A8-BB60-44F8-8D89-092BE084F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9FFF-065C-477C-99BA-A56B52970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759D-C630-4678-B96D-57796B30C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C6486-56B6-40A6-B805-AE2C8421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299D-02BB-45F9-84A7-53A35F532B83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8570-BEF5-4D7B-A4BD-C4D4FA09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8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B54C-1AEF-49D8-BE12-4CFFD3E781C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6057-40E2-4A3D-9950-A9C618DCF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9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0467-CAB1-4E2F-B5CD-64A262F61CA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7A64-8666-479E-B68F-A2EDF3A04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6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21BB-71F2-4C0E-8848-83FDA227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C93E-8EDF-442C-8CE9-D8AD8374228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9A37-518A-4256-8A64-6B0A21E1F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65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0744-A45C-4541-8D02-2274BF89A39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8CD0-D79C-4AC4-AD77-8B4AB1222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30CE-2C71-46C1-A142-001BD8C2EA5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FB1A-8C99-469E-AF99-546F2189E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70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CABC-17B5-434A-AEA4-EB012433F4B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E62E-31C5-4F7C-9275-E62AA6FC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4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4765-5339-4DA7-BBDF-738E38C57B2A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11A4-B4D8-42B3-A62A-DEFC790E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90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3A56-131A-49E7-9458-BF938D212B4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29BB-0FE1-4540-A79E-C14993CED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18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6362-AB84-4088-98A0-1523625A94AF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736B-ED03-47AF-AE10-B74343992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64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C4ED-6300-46FA-9F71-6B25005A6A2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7137-F763-439D-9F60-164B2599C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0D96-5BFA-46E2-AC42-9CC6A1E07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D69B-3D28-40D8-BB86-235880FB7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5B4B-81F2-4E67-8BE3-341045527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FAD5-C3F8-492F-8999-F6E4FAC5C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07E8-5DE1-4AC0-8DF2-47A670109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6906-F29A-4FEA-A07B-6551B7BEC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E7AF-A68F-4947-B7FE-C672EB5EA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3756326-9411-4266-818C-B62CD0B9C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35DB4F-557D-462E-A406-4DABD89197C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9D851C-583D-47BF-994E-9C2DB934F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19.jpe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6.png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5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17.jpeg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571604" y="785794"/>
            <a:ext cx="6572296" cy="4786346"/>
          </a:xfrm>
          <a:ln w="19050" cmpd="sng"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Консультація з представниками місцевого бізнесу щодо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проектів  рішень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Черкаської міської ради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Про місцеві податки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і </a:t>
            </a:r>
            <a:r>
              <a:rPr lang="uk-UA" sz="3200" b="1" cap="all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зборИ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на території міста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Черкаси</a:t>
            </a:r>
            <a:r>
              <a:rPr lang="en-US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uk-UA" sz="32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en-US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(</a:t>
            </a:r>
            <a:r>
              <a:rPr lang="uk-UA" sz="2000" b="1" cap="all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набирають чинність </a:t>
            </a:r>
            <a:r>
              <a:rPr lang="uk-UA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з 01.01.2020р.)</a:t>
            </a:r>
            <a:endParaRPr lang="ru-RU" sz="2000" b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95288" y="6524625"/>
            <a:ext cx="5616575" cy="273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sz="1200" b="1" dirty="0" smtClean="0">
                <a:solidFill>
                  <a:srgbClr val="FF0000"/>
                </a:solidFill>
              </a:rPr>
              <a:t>ДЕПАРТАМЕНТ ФІНАНСОВОЇ ПОЛІТИКИ </a:t>
            </a:r>
            <a:r>
              <a:rPr lang="uk-UA" altLang="uk-UA" sz="1200" b="1" dirty="0" smtClean="0">
                <a:solidFill>
                  <a:srgbClr val="0070C0"/>
                </a:solidFill>
              </a:rPr>
              <a:t>ЧЕРКАСЬКОЇ МІСЬКОЇ РАДИ</a:t>
            </a:r>
            <a:endParaRPr lang="ru-RU" altLang="uk-UA" sz="1200" b="1" dirty="0" smtClean="0">
              <a:solidFill>
                <a:srgbClr val="0070C0"/>
              </a:solidFill>
            </a:endParaRP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0" y="6572250"/>
            <a:ext cx="82915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 dirty="0"/>
          </a:p>
        </p:txBody>
      </p:sp>
      <p:pic>
        <p:nvPicPr>
          <p:cNvPr id="12" name="Содержимое 11" descr="1431605749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2428892" cy="2071702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3" name="Содержимое 11" descr="1431605749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143768" y="4929198"/>
            <a:ext cx="2143140" cy="214314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5" name="Содержимое 11" descr="1431605749.jpe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4714884"/>
            <a:ext cx="2286016" cy="142876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6" name="Содержимое 11" descr="1431605749.jpe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7572396" y="0"/>
            <a:ext cx="1714511" cy="200026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058" name="Picture 15" descr="n_1286860094_Gerb_Cherkassy-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96025"/>
            <a:ext cx="41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182523" y="-3593158"/>
            <a:ext cx="733425" cy="8219778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5" y="285750"/>
            <a:ext cx="7921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Є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диний </a:t>
            </a: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податок</a:t>
            </a:r>
          </a:p>
        </p:txBody>
      </p:sp>
      <p:sp>
        <p:nvSpPr>
          <p:cNvPr id="11268" name="TextBox 30"/>
          <p:cNvSpPr txBox="1">
            <a:spLocks noChangeArrowheads="1"/>
          </p:cNvSpPr>
          <p:nvPr/>
        </p:nvSpPr>
        <p:spPr bwMode="auto">
          <a:xfrm>
            <a:off x="8550275" y="6389688"/>
            <a:ext cx="485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400">
                <a:cs typeface="Arial" charset="0"/>
              </a:rPr>
              <a:t>4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39345" y="1019175"/>
            <a:ext cx="2214578" cy="928694"/>
          </a:xfrm>
          <a:custGeom>
            <a:avLst/>
            <a:gdLst>
              <a:gd name="connsiteX0" fmla="*/ 0 w 2016122"/>
              <a:gd name="connsiteY0" fmla="*/ 158421 h 950505"/>
              <a:gd name="connsiteX1" fmla="*/ 158421 w 2016122"/>
              <a:gd name="connsiteY1" fmla="*/ 0 h 950505"/>
              <a:gd name="connsiteX2" fmla="*/ 1857701 w 2016122"/>
              <a:gd name="connsiteY2" fmla="*/ 0 h 950505"/>
              <a:gd name="connsiteX3" fmla="*/ 2016122 w 2016122"/>
              <a:gd name="connsiteY3" fmla="*/ 158421 h 950505"/>
              <a:gd name="connsiteX4" fmla="*/ 2016122 w 2016122"/>
              <a:gd name="connsiteY4" fmla="*/ 792084 h 950505"/>
              <a:gd name="connsiteX5" fmla="*/ 1857701 w 2016122"/>
              <a:gd name="connsiteY5" fmla="*/ 950505 h 950505"/>
              <a:gd name="connsiteX6" fmla="*/ 158421 w 2016122"/>
              <a:gd name="connsiteY6" fmla="*/ 950505 h 950505"/>
              <a:gd name="connsiteX7" fmla="*/ 0 w 2016122"/>
              <a:gd name="connsiteY7" fmla="*/ 792084 h 950505"/>
              <a:gd name="connsiteX8" fmla="*/ 0 w 2016122"/>
              <a:gd name="connsiteY8" fmla="*/ 158421 h 95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122" h="950505">
                <a:moveTo>
                  <a:pt x="0" y="158421"/>
                </a:moveTo>
                <a:cubicBezTo>
                  <a:pt x="0" y="70927"/>
                  <a:pt x="70927" y="0"/>
                  <a:pt x="158421" y="0"/>
                </a:cubicBezTo>
                <a:lnTo>
                  <a:pt x="1857701" y="0"/>
                </a:lnTo>
                <a:cubicBezTo>
                  <a:pt x="1945195" y="0"/>
                  <a:pt x="2016122" y="70927"/>
                  <a:pt x="2016122" y="158421"/>
                </a:cubicBezTo>
                <a:lnTo>
                  <a:pt x="2016122" y="792084"/>
                </a:lnTo>
                <a:cubicBezTo>
                  <a:pt x="2016122" y="879578"/>
                  <a:pt x="1945195" y="950505"/>
                  <a:pt x="1857701" y="950505"/>
                </a:cubicBezTo>
                <a:lnTo>
                  <a:pt x="158421" y="950505"/>
                </a:lnTo>
                <a:cubicBezTo>
                  <a:pt x="70927" y="950505"/>
                  <a:pt x="0" y="879578"/>
                  <a:pt x="0" y="792084"/>
                </a:cubicBezTo>
                <a:lnTo>
                  <a:pt x="0" y="1584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15900" h="215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2600" tIns="122600" rIns="122600" bIns="1226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група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9345" y="2075723"/>
            <a:ext cx="2214578" cy="22145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Ставка 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податку:</a:t>
            </a: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Норма ПКУ - </a:t>
            </a: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uk-UA" sz="10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10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% </a:t>
            </a:r>
            <a:r>
              <a:rPr lang="uk-UA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прож.мін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Рішення ЧМР: 10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% </a:t>
            </a:r>
            <a:r>
              <a:rPr lang="uk-UA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прож.мін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  <a:p>
            <a:pPr algn="ctr"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Александр\Desktop\25088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08520" y="-99392"/>
            <a:ext cx="2714612" cy="111856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Полилиния 8"/>
          <p:cNvSpPr/>
          <p:nvPr/>
        </p:nvSpPr>
        <p:spPr>
          <a:xfrm>
            <a:off x="2913258" y="1054894"/>
            <a:ext cx="2143140" cy="857256"/>
          </a:xfrm>
          <a:custGeom>
            <a:avLst/>
            <a:gdLst>
              <a:gd name="connsiteX0" fmla="*/ 0 w 2016122"/>
              <a:gd name="connsiteY0" fmla="*/ 158421 h 950505"/>
              <a:gd name="connsiteX1" fmla="*/ 158421 w 2016122"/>
              <a:gd name="connsiteY1" fmla="*/ 0 h 950505"/>
              <a:gd name="connsiteX2" fmla="*/ 1857701 w 2016122"/>
              <a:gd name="connsiteY2" fmla="*/ 0 h 950505"/>
              <a:gd name="connsiteX3" fmla="*/ 2016122 w 2016122"/>
              <a:gd name="connsiteY3" fmla="*/ 158421 h 950505"/>
              <a:gd name="connsiteX4" fmla="*/ 2016122 w 2016122"/>
              <a:gd name="connsiteY4" fmla="*/ 792084 h 950505"/>
              <a:gd name="connsiteX5" fmla="*/ 1857701 w 2016122"/>
              <a:gd name="connsiteY5" fmla="*/ 950505 h 950505"/>
              <a:gd name="connsiteX6" fmla="*/ 158421 w 2016122"/>
              <a:gd name="connsiteY6" fmla="*/ 950505 h 950505"/>
              <a:gd name="connsiteX7" fmla="*/ 0 w 2016122"/>
              <a:gd name="connsiteY7" fmla="*/ 792084 h 950505"/>
              <a:gd name="connsiteX8" fmla="*/ 0 w 2016122"/>
              <a:gd name="connsiteY8" fmla="*/ 158421 h 95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122" h="950505">
                <a:moveTo>
                  <a:pt x="0" y="158421"/>
                </a:moveTo>
                <a:cubicBezTo>
                  <a:pt x="0" y="70927"/>
                  <a:pt x="70927" y="0"/>
                  <a:pt x="158421" y="0"/>
                </a:cubicBezTo>
                <a:lnTo>
                  <a:pt x="1857701" y="0"/>
                </a:lnTo>
                <a:cubicBezTo>
                  <a:pt x="1945195" y="0"/>
                  <a:pt x="2016122" y="70927"/>
                  <a:pt x="2016122" y="158421"/>
                </a:cubicBezTo>
                <a:lnTo>
                  <a:pt x="2016122" y="792084"/>
                </a:lnTo>
                <a:cubicBezTo>
                  <a:pt x="2016122" y="879578"/>
                  <a:pt x="1945195" y="950505"/>
                  <a:pt x="1857701" y="950505"/>
                </a:cubicBezTo>
                <a:lnTo>
                  <a:pt x="158421" y="950505"/>
                </a:lnTo>
                <a:cubicBezTo>
                  <a:pt x="70927" y="950505"/>
                  <a:pt x="0" y="879578"/>
                  <a:pt x="0" y="792084"/>
                </a:cubicBezTo>
                <a:lnTo>
                  <a:pt x="0" y="1584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215900" h="215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2600" tIns="122600" rIns="122600" bIns="1226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група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16"/>
          <p:cNvSpPr/>
          <p:nvPr/>
        </p:nvSpPr>
        <p:spPr>
          <a:xfrm>
            <a:off x="2689622" y="1996277"/>
            <a:ext cx="2724319" cy="237346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Ставка 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податку: 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Норма ПКУ - 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 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20%.мін.з/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</a:t>
            </a:r>
            <a:endParaRPr lang="ru-RU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ru-RU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Рішення ЧМР: 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% мін 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з/п  та 10% </a:t>
            </a:r>
            <a:r>
              <a:rPr lang="uk-UA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мін.з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/</a:t>
            </a:r>
            <a:r>
              <a:rPr lang="uk-UA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</a:t>
            </a:r>
            <a:endParaRPr lang="uk-UA" sz="10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uk-UA" sz="1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(з</a:t>
            </a:r>
            <a:endParaRPr lang="uk-UA" dirty="0"/>
          </a:p>
        </p:txBody>
      </p:sp>
      <p:graphicFrame>
        <p:nvGraphicFramePr>
          <p:cNvPr id="30" name="Схема 29"/>
          <p:cNvGraphicFramePr/>
          <p:nvPr>
            <p:extLst/>
          </p:nvPr>
        </p:nvGraphicFramePr>
        <p:xfrm>
          <a:off x="107504" y="4509120"/>
          <a:ext cx="2805754" cy="170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/>
          </p:nvPr>
        </p:nvGraphicFramePr>
        <p:xfrm>
          <a:off x="2987824" y="4509120"/>
          <a:ext cx="2696726" cy="174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816178" y="385706"/>
            <a:ext cx="3203848" cy="630932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300" u="sng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Ставка 10% </a:t>
            </a:r>
            <a:r>
              <a:rPr lang="uk-UA" sz="1300" u="sng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мін.з</a:t>
            </a:r>
            <a:r>
              <a:rPr lang="uk-UA" sz="1300" u="sng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/</a:t>
            </a:r>
            <a:r>
              <a:rPr lang="uk-UA" sz="1300" u="sng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</a:t>
            </a:r>
            <a:endParaRPr lang="uk-UA" sz="1300" u="sng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88.10 «Надання соціальної допомоги без забезпечення проживання для осіб похилого віку та </a:t>
            </a: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інвалідів»</a:t>
            </a: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КВЕД 88.99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«Надання іншої соціальної допомоги без забезпечення </a:t>
            </a:r>
            <a:r>
              <a:rPr lang="uk-UA" sz="13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прожвання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uk-UA" sz="13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н.в.і.у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  </a:t>
            </a:r>
            <a:endParaRPr lang="uk-UA" sz="13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47.81 «Роздрібна торгівля з лотків і на ринках харчовими продуктами, напоями та тютюновими виробами» </a:t>
            </a:r>
          </a:p>
          <a:p>
            <a:pPr>
              <a:defRPr/>
            </a:pP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КВЕД 47.82 «Роздрібна торгівля з лотків і на ринках текстильними </a:t>
            </a: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виробами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одягом і взуттям» </a:t>
            </a:r>
            <a:endParaRPr lang="uk-UA" sz="13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47.61  «Роздрібна торгівля книгами в спеціалізованих</a:t>
            </a:r>
          </a:p>
          <a:p>
            <a:pPr>
              <a:defRPr/>
            </a:pP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магазинах» </a:t>
            </a:r>
            <a:endParaRPr lang="uk-UA" sz="13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47.62 «Роздрібна торгівля газетами та канцелярськими товарами в спеціалізованих магазинах» </a:t>
            </a:r>
            <a:endParaRPr lang="uk-UA" sz="13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18.11  «Друкування газет» </a:t>
            </a: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95.29  «Ремонт інших побутових виробів і предметів особистого </a:t>
            </a: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вжитку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 </a:t>
            </a:r>
            <a:endParaRPr lang="uk-UA" sz="13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uk-UA" sz="13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КВЕД </a:t>
            </a:r>
            <a:r>
              <a:rPr lang="uk-UA" sz="13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10.39 «Інші види перероблення та консервування фруктів і овочів» </a:t>
            </a:r>
          </a:p>
          <a:p>
            <a:pPr algn="ctr">
              <a:defRPr/>
            </a:pPr>
            <a:endParaRPr lang="uk-UA" sz="13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sz="13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408261" y="3185040"/>
            <a:ext cx="526211" cy="645277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1063" tIns="7205" rIns="211063" bIns="7205" numCol="1" spcCol="1270" rtlCol="0" anchor="ctr" anchorCtr="0">
            <a:noAutofit/>
          </a:bodyPr>
          <a:lstStyle/>
          <a:p>
            <a:pPr algn="just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600" kern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48786" y="6389688"/>
            <a:ext cx="2952328" cy="269701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1063" tIns="7205" rIns="211063" bIns="7205" numCol="1" spcCol="1270" rtlCol="0" anchor="ctr" anchorCtr="0">
            <a:noAutofit/>
          </a:bodyPr>
          <a:lstStyle/>
          <a:p>
            <a:pPr algn="just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kern="1200" dirty="0" smtClean="0"/>
              <a:t>+50,3 млн.грн, +22,5%</a:t>
            </a:r>
            <a:endParaRPr lang="uk-UA" kern="1200" dirty="0"/>
          </a:p>
        </p:txBody>
      </p:sp>
    </p:spTree>
    <p:extLst>
      <p:ext uri="{BB962C8B-B14F-4D97-AF65-F5344CB8AC3E}">
        <p14:creationId xmlns:p14="http://schemas.microsoft.com/office/powerpoint/2010/main" val="34522082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304804" y="-4268610"/>
            <a:ext cx="534392" cy="9143999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963" y="23605"/>
            <a:ext cx="7921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Плата за землю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07720528"/>
              </p:ext>
            </p:extLst>
          </p:nvPr>
        </p:nvGraphicFramePr>
        <p:xfrm>
          <a:off x="4932040" y="380199"/>
          <a:ext cx="4211960" cy="153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/>
          </p:nvPr>
        </p:nvGraphicFramePr>
        <p:xfrm>
          <a:off x="179512" y="548680"/>
          <a:ext cx="36004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Прямокутник 12"/>
          <p:cNvSpPr/>
          <p:nvPr/>
        </p:nvSpPr>
        <p:spPr>
          <a:xfrm rot="5400000">
            <a:off x="4357687" y="-2071687"/>
            <a:ext cx="428625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" y="2286000"/>
            <a:ext cx="7921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Встановлено земельний податок </a:t>
            </a: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1% , 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за винятком </a:t>
            </a:r>
            <a:endParaRPr lang="uk-UA" sz="2400" b="1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563136165"/>
              </p:ext>
            </p:extLst>
          </p:nvPr>
        </p:nvGraphicFramePr>
        <p:xfrm>
          <a:off x="0" y="2714620"/>
          <a:ext cx="9144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1" name="Рисунок 30" descr="preview2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3888" y="485567"/>
            <a:ext cx="153352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51920" y="1844824"/>
            <a:ext cx="2808312" cy="44117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1063" tIns="7205" rIns="211063" bIns="7205" numCol="1" spcCol="1270" rtlCol="0" anchor="ctr" anchorCtr="0">
            <a:noAutofit/>
          </a:bodyPr>
          <a:lstStyle/>
          <a:p>
            <a:pPr algn="just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kern="1200" dirty="0" smtClean="0"/>
              <a:t>+7,2 млн.грн., (104,0%)</a:t>
            </a:r>
            <a:endParaRPr lang="uk-UA" sz="1600" kern="1200" dirty="0"/>
          </a:p>
        </p:txBody>
      </p:sp>
    </p:spTree>
    <p:extLst>
      <p:ext uri="{BB962C8B-B14F-4D97-AF65-F5344CB8AC3E}">
        <p14:creationId xmlns:p14="http://schemas.microsoft.com/office/powerpoint/2010/main" val="2118196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5" y="285750"/>
            <a:ext cx="79216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Пропозиції щод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о зміни ставок земельного податку з 01.01.2020 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: </a:t>
            </a:r>
            <a:endParaRPr lang="uk-UA" sz="2400" b="1" u="sng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7012395"/>
              </p:ext>
            </p:extLst>
          </p:nvPr>
        </p:nvGraphicFramePr>
        <p:xfrm>
          <a:off x="0" y="1107028"/>
          <a:ext cx="9144000" cy="549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4867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169569" y="-4169570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0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Ставки орендної плати </a:t>
            </a: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за 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землю, які діють з 01.01.2019:</a:t>
            </a:r>
            <a:endParaRPr lang="uk-UA" sz="2400" b="1" dirty="0" smtClean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endParaRPr lang="uk-UA" sz="2400" b="1" u="sng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1073_razdel-proekta-lperechen-meropriyatij-po-oxrane-okruzhayushhej-sred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47" y="19188"/>
            <a:ext cx="3372523" cy="766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2858"/>
              </p:ext>
            </p:extLst>
          </p:nvPr>
        </p:nvGraphicFramePr>
        <p:xfrm>
          <a:off x="107504" y="843653"/>
          <a:ext cx="8817262" cy="59141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005"/>
                <a:gridCol w="6910118"/>
                <a:gridCol w="1422139"/>
              </a:tblGrid>
              <a:tr h="641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</a:rPr>
                        <a:t>№ п/</a:t>
                      </a:r>
                      <a:r>
                        <a:rPr lang="uk-UA" sz="1600" b="1" dirty="0" err="1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</a:rPr>
                        <a:t>Функціональне використання орендованої земельної ділянки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94" marR="62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Розмір орендної плати, (%) з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01.01.2019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  <a:tabLst>
                          <a:tab pos="901700" algn="l"/>
                        </a:tabLs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Землі під тимчасовими спорудами для провадження комерційної діяльності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Земельні ділянки яким згідно КВЦПЗ присвоєно коди 03.07 які використовуються як АЗС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Земельні ділянки яким згідно КВЦПЗ присвоєно коди 12.04 та 12.08 та які використовуються як АЗС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</a:rPr>
                        <a:t>Земельні ділянки яким згідно КВЦПЗ присвоєно коди 12.04 та 12.08 та які використовуються як станції технічного обслуговування автомобілів (СТО) та мийки транспорту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</a:rPr>
                        <a:t>Земельні ділянки надані для  грального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бізнесу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815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Земельні ділянки надані для гаражного будівництва гаражним, автогаражним та гаражно-будівельним кооперативам (згідно КВЦПЗ присвоєно коди 02.06, 12.04 та 12.08), що</a:t>
                      </a:r>
                    </a:p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оформлені у встановленому законом порядку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Земельні ділянки яким згідно КВЦПЗ присвоєно код 03.15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</a:rPr>
                        <a:t>Земельні ділянки яким згідно КВЦПЗ присвоєно код 07.01, які надані для комерційної діяльності 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Земельні ділянки яким згідно КВЦПЗ присвоєно код 12.11 та які використовуються для розміщення та експлуатації об’єктів дорожнього сервісу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</a:rPr>
                        <a:t>Інші землі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2094" marR="6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5052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65fda144dcbf06e74675fdb2487c3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723890"/>
            <a:ext cx="214310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кутник 12"/>
          <p:cNvSpPr/>
          <p:nvPr/>
        </p:nvSpPr>
        <p:spPr>
          <a:xfrm rot="5400000">
            <a:off x="4860855" y="-4040990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2885" y="148312"/>
            <a:ext cx="79216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Пропозиції щодо зміни ставок орендної плати </a:t>
            </a: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за 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землю:</a:t>
            </a:r>
            <a:endParaRPr lang="uk-UA" sz="2400" b="1" u="sng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8117205"/>
              </p:ext>
            </p:extLst>
          </p:nvPr>
        </p:nvGraphicFramePr>
        <p:xfrm>
          <a:off x="0" y="2143116"/>
          <a:ext cx="914400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731099" y="1038216"/>
            <a:ext cx="7572375" cy="1000125"/>
          </a:xfrm>
          <a:custGeom>
            <a:avLst/>
            <a:gdLst>
              <a:gd name="connsiteX0" fmla="*/ 0 w 7704856"/>
              <a:gd name="connsiteY0" fmla="*/ 0 h 1953000"/>
              <a:gd name="connsiteX1" fmla="*/ 7704856 w 7704856"/>
              <a:gd name="connsiteY1" fmla="*/ 0 h 1953000"/>
              <a:gd name="connsiteX2" fmla="*/ 7704856 w 7704856"/>
              <a:gd name="connsiteY2" fmla="*/ 1953000 h 1953000"/>
              <a:gd name="connsiteX3" fmla="*/ 0 w 7704856"/>
              <a:gd name="connsiteY3" fmla="*/ 1953000 h 1953000"/>
              <a:gd name="connsiteX4" fmla="*/ 0 w 7704856"/>
              <a:gd name="connsiteY4" fmla="*/ 0 h 1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1953000">
                <a:moveTo>
                  <a:pt x="0" y="0"/>
                </a:moveTo>
                <a:lnTo>
                  <a:pt x="7704856" y="0"/>
                </a:lnTo>
                <a:lnTo>
                  <a:pt x="7704856" y="1953000"/>
                </a:lnTo>
                <a:lnTo>
                  <a:pt x="0" y="195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7982" tIns="104140" rIns="597982" bIns="256032" spcCol="1270"/>
          <a:lstStyle/>
          <a:p>
            <a:pPr marL="0" lvl="1" algn="just" defTabSz="1600200">
              <a:lnSpc>
                <a:spcPct val="90000"/>
              </a:lnSpc>
              <a:spcAft>
                <a:spcPct val="15000"/>
              </a:spcAft>
              <a:defRPr/>
            </a:pPr>
            <a:r>
              <a:rPr lang="uk-UA" sz="1600" b="1" dirty="0">
                <a:ln w="10541" cmpd="sng">
                  <a:prstDash val="solid"/>
                </a:ln>
                <a:latin typeface="Trebuchet MS" pitchFamily="34" charset="0"/>
              </a:rPr>
              <a:t>Причина: </a:t>
            </a:r>
            <a:r>
              <a:rPr lang="uk-UA" sz="1600" b="1" dirty="0">
                <a:ln w="10541" cmpd="sng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наказом Міністерства аграрної політики та продовольства України від 25.11.2016 №489 </a:t>
            </a:r>
            <a:r>
              <a:rPr lang="uk-UA" sz="1600" b="1" dirty="0" smtClean="0">
                <a:ln w="10541" cmpd="sng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“ Про </a:t>
            </a:r>
            <a:r>
              <a:rPr lang="uk-UA" sz="1600" b="1" dirty="0">
                <a:ln w="10541" cmpd="sng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затвердження Порядку нормативної грошової оцінки земель населених </a:t>
            </a:r>
            <a:r>
              <a:rPr lang="uk-UA" sz="1600" b="1" dirty="0" smtClean="0">
                <a:ln w="10541" cmpd="sng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пунктів ” </a:t>
            </a:r>
            <a:r>
              <a:rPr lang="uk-UA" sz="1600" b="1" dirty="0">
                <a:ln w="10541" cmpd="sng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затверджено з 01.01.2017 новий порядок.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09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5" y="285750"/>
            <a:ext cx="7921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Пропозиції щод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о зміни ставок податку на нерухоме майно з 01.01.2020 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: </a:t>
            </a:r>
            <a:endParaRPr lang="uk-UA" sz="2400" b="1" dirty="0" smtClean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400" b="1" u="sng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змінювалися ставки з 2018 року</a:t>
            </a:r>
            <a:endParaRPr lang="uk-UA" sz="2400" b="1" u="sng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8537436"/>
              </p:ext>
            </p:extLst>
          </p:nvPr>
        </p:nvGraphicFramePr>
        <p:xfrm>
          <a:off x="0" y="1107028"/>
          <a:ext cx="9144000" cy="549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007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395288" y="6453188"/>
            <a:ext cx="82915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8435" name="Picture 6" descr="n_1286860094_Gerb_Cherkassy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41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95288" y="6524625"/>
            <a:ext cx="5616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altLang="uk-UA" sz="1200" b="1">
                <a:solidFill>
                  <a:srgbClr val="FF0000"/>
                </a:solidFill>
              </a:rPr>
              <a:t>ДЕПАРТАМЕНТ ФІНАНСОВОЇ ПОЛІТИКИ </a:t>
            </a:r>
            <a:r>
              <a:rPr lang="uk-UA" altLang="uk-UA" sz="1200" b="1">
                <a:solidFill>
                  <a:srgbClr val="0000FF"/>
                </a:solidFill>
              </a:rPr>
              <a:t>ЧЕРКАСЬКОЇ МІСЬКОЇ РАДИ</a:t>
            </a:r>
            <a:endParaRPr lang="ru-RU" altLang="uk-UA" sz="1200" b="1">
              <a:solidFill>
                <a:srgbClr val="0000FF"/>
              </a:solidFill>
            </a:endParaRPr>
          </a:p>
        </p:txBody>
      </p:sp>
      <p:sp>
        <p:nvSpPr>
          <p:cNvPr id="18437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250825" y="620713"/>
            <a:ext cx="8569325" cy="31686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uk-UA" altLang="uk-UA" sz="6000" b="1" dirty="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altLang="uk-UA" sz="6000" b="1" dirty="0" smtClean="0">
                <a:solidFill>
                  <a:srgbClr val="0070C0"/>
                </a:solidFill>
              </a:rPr>
              <a:t>Дякуємо за увагу та чекаємо пропозиції!</a:t>
            </a:r>
            <a:endParaRPr lang="ru-RU" altLang="uk-UA" sz="6000" b="1" dirty="0" smtClean="0">
              <a:solidFill>
                <a:srgbClr val="0070C0"/>
              </a:solidFill>
            </a:endParaRPr>
          </a:p>
        </p:txBody>
      </p:sp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0"/>
            <a:ext cx="1042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8" descr="черкаси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492500" y="4076700"/>
            <a:ext cx="2735263" cy="2116138"/>
          </a:xfrm>
        </p:spPr>
      </p:pic>
      <p:pic>
        <p:nvPicPr>
          <p:cNvPr id="18440" name="Picture 20" descr="черкаси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39750" y="4076700"/>
            <a:ext cx="2808288" cy="2106613"/>
          </a:xfrm>
        </p:spPr>
      </p:pic>
      <p:pic>
        <p:nvPicPr>
          <p:cNvPr id="18441" name="Picture 22" descr="черкаси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6372225" y="4076700"/>
            <a:ext cx="2698750" cy="208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214810" y="-4143395"/>
            <a:ext cx="714379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781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МІСЦЕВІ ПОДАТКИ І ЗБОРИ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МІСТА ЧЕРКАСИ, </a:t>
            </a:r>
            <a:r>
              <a:rPr lang="uk-UA" sz="2400" b="1" dirty="0" err="1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млн.грн</a:t>
            </a:r>
            <a:r>
              <a:rPr lang="uk-UA" sz="24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.</a:t>
            </a:r>
            <a:endParaRPr lang="uk-UA" sz="2400" b="1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16237"/>
              </p:ext>
            </p:extLst>
          </p:nvPr>
        </p:nvGraphicFramePr>
        <p:xfrm>
          <a:off x="161477" y="908720"/>
          <a:ext cx="8821043" cy="550350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39681"/>
                <a:gridCol w="1106276"/>
                <a:gridCol w="838132"/>
                <a:gridCol w="1142265"/>
                <a:gridCol w="978909"/>
                <a:gridCol w="1207890"/>
                <a:gridCol w="1207890"/>
              </a:tblGrid>
              <a:tr h="399297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НАЗВА</a:t>
                      </a:r>
                      <a:endParaRPr lang="uk-UA" sz="16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2017</a:t>
                      </a:r>
                      <a:endParaRPr lang="uk-UA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 smtClean="0"/>
                        <a:t>ТЕМП РОСТУ</a:t>
                      </a:r>
                      <a:endParaRPr lang="uk-UA" sz="105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2018</a:t>
                      </a:r>
                      <a:r>
                        <a:rPr lang="en-US" sz="1600" dirty="0" smtClean="0"/>
                        <a:t> </a:t>
                      </a:r>
                      <a:endParaRPr lang="uk-UA" sz="10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ТЕМП </a:t>
                      </a:r>
                      <a:r>
                        <a:rPr lang="uk-UA" sz="1000" dirty="0" smtClean="0"/>
                        <a:t>РОСТУ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План на 2019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ТЕМП РОСТУ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dirty="0" smtClean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МІСЦЕВІ ПОДАТКИ І ЗБОРИ, В Т.Ч.:</a:t>
                      </a:r>
                      <a:endParaRPr lang="ru-RU" sz="11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+mn-lt"/>
                        </a:rPr>
                        <a:t>430,7</a:t>
                      </a:r>
                      <a:endParaRPr lang="uk-UA" sz="1600" b="1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+ 90,2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497,3</a:t>
                      </a:r>
                      <a:endParaRPr lang="uk-UA" sz="16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+ 66,6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569,6</a:t>
                      </a:r>
                      <a:endParaRPr lang="uk-UA" sz="16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72,3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126,5%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115,5%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8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114,5%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1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Податок на нерухоме </a:t>
                      </a:r>
                      <a:r>
                        <a:rPr lang="uk-UA" sz="1100" b="0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майно, ВІДМІННЕ ВІД ЗЕМЕЛЬНОЇ ДІЛЯНКИ </a:t>
                      </a:r>
                      <a:endParaRPr lang="uk-UA" sz="11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25,4</a:t>
                      </a:r>
                      <a:endParaRPr lang="uk-UA" sz="1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+ 3,9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32,8</a:t>
                      </a:r>
                      <a:endParaRPr lang="uk-UA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+ 7,4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38,6</a:t>
                      </a:r>
                      <a:endParaRPr lang="uk-UA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+5,8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118,1%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129,1%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+117,7%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1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Плата за землю</a:t>
                      </a: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181,2</a:t>
                      </a:r>
                      <a:endParaRPr lang="uk-UA" sz="1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+ 21,1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188,4</a:t>
                      </a:r>
                      <a:endParaRPr lang="uk-UA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+ 7,2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205,3</a:t>
                      </a:r>
                      <a:endParaRPr lang="uk-UA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+16,9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113,2%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104%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109%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1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 Єдиний податок</a:t>
                      </a: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223,4</a:t>
                      </a:r>
                      <a:endParaRPr lang="uk-UA" sz="1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</a:t>
                      </a:r>
                      <a:r>
                        <a:rPr lang="uk-UA" sz="1400" baseline="0" dirty="0" smtClean="0"/>
                        <a:t> 65,1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273,6</a:t>
                      </a:r>
                      <a:endParaRPr lang="uk-UA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+ 50,2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323,9</a:t>
                      </a:r>
                      <a:endParaRPr lang="uk-UA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+50,3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141,1%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122,5%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118,4%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100" b="0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ТРАНСПОРТНИЙ ПОДАТОК</a:t>
                      </a:r>
                      <a:endParaRPr lang="uk-UA" sz="11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0,7</a:t>
                      </a:r>
                      <a:endParaRPr lang="uk-UA" sz="1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2,2</a:t>
                      </a:r>
                      <a:endParaRPr lang="uk-UA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+1,5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1,6</a:t>
                      </a:r>
                      <a:endParaRPr lang="uk-UA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-0,6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17,9%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314,3%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72,7%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Туристичний</a:t>
                      </a:r>
                      <a:r>
                        <a:rPr lang="ru-RU" sz="1100" b="0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anose="02020603050405020304" pitchFamily="18" charset="0"/>
                        </a:rPr>
                        <a:t>збір</a:t>
                      </a:r>
                      <a:endParaRPr lang="ru-RU" sz="11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0,16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+0,04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0,18</a:t>
                      </a:r>
                      <a:endParaRPr lang="uk-UA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+0,02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0,2</a:t>
                      </a:r>
                      <a:endParaRPr lang="uk-UA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+0,02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133,3%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112,5%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111,1%</a:t>
                      </a:r>
                      <a:endParaRPr lang="uk-UA" sz="14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6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Разом доходів </a:t>
                      </a:r>
                      <a:r>
                        <a:rPr lang="ru-RU" sz="1200" b="1" i="0" u="none" strike="noStrike" cap="all" baseline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загального</a:t>
                      </a:r>
                      <a:r>
                        <a:rPr lang="ru-RU" sz="12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ru-RU" sz="12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фонду  </a:t>
                      </a:r>
                      <a:r>
                        <a:rPr lang="ru-RU" sz="12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(без </a:t>
                      </a:r>
                      <a:r>
                        <a:rPr lang="ru-RU" sz="1200" b="1" i="0" u="none" strike="noStrike" cap="all" baseline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трансфертів</a:t>
                      </a:r>
                      <a:r>
                        <a:rPr lang="ru-RU" sz="12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+mn-lt"/>
                        </a:rPr>
                        <a:t>1399,0</a:t>
                      </a:r>
                      <a:endParaRPr lang="uk-UA" sz="1600" b="1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+ 345,4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1671</a:t>
                      </a:r>
                      <a:endParaRPr lang="uk-UA" sz="16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+ 272,0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1981,9</a:t>
                      </a:r>
                      <a:endParaRPr lang="uk-UA" sz="16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+310,9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132,8%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119,4%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118,6%</a:t>
                      </a:r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</a:tr>
              <a:tr h="40059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Питома</a:t>
                      </a:r>
                      <a:r>
                        <a:rPr lang="ru-RU" sz="10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вага </a:t>
                      </a:r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місцевих</a:t>
                      </a:r>
                      <a:r>
                        <a:rPr lang="ru-RU" sz="10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податків</a:t>
                      </a:r>
                      <a:r>
                        <a:rPr lang="ru-RU" sz="10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і</a:t>
                      </a:r>
                      <a:r>
                        <a:rPr lang="ru-RU" sz="10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зборів</a:t>
                      </a:r>
                      <a:r>
                        <a:rPr lang="ru-RU" sz="10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у доходах </a:t>
                      </a:r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загального</a:t>
                      </a:r>
                      <a:r>
                        <a:rPr lang="ru-RU" sz="1000" b="1" i="0" u="none" strike="noStrike" cap="all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фонду</a:t>
                      </a:r>
                      <a:endParaRPr lang="ru-RU" sz="10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+mn-lt"/>
                        </a:rPr>
                        <a:t>30,8%</a:t>
                      </a:r>
                      <a:endParaRPr lang="uk-UA" sz="1600" b="1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29,8%</a:t>
                      </a:r>
                      <a:endParaRPr lang="uk-UA" sz="16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28,7%</a:t>
                      </a:r>
                      <a:endParaRPr lang="uk-UA" sz="16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107,4%</a:t>
                      </a:r>
                      <a:endParaRPr lang="uk-UA" sz="16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7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cap="all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інфляція</a:t>
                      </a:r>
                      <a:endParaRPr lang="ru-RU" sz="10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75" marR="2575" marT="257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+mn-lt"/>
                        </a:rPr>
                        <a:t>113,7%</a:t>
                      </a:r>
                      <a:endParaRPr lang="uk-UA" sz="1600" b="1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8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 </a:t>
                      </a:r>
                      <a:r>
                        <a:rPr lang="uk-UA" sz="1600" b="1" dirty="0" smtClean="0"/>
                        <a:t>109,8%</a:t>
                      </a:r>
                      <a:endParaRPr lang="uk-UA" sz="16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70C0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0b9b0fd1049e081c9a6aad6d2ce82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6" y="6171633"/>
            <a:ext cx="3112614" cy="63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3124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95288" y="0"/>
            <a:ext cx="748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sz="1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ОСНОВНІ ПРОГНОЗНІ МАКРОПОКАЗНИКИ </a:t>
            </a:r>
            <a:br>
              <a:rPr lang="ru-RU" altLang="uk-UA" sz="1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1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altLang="uk-UA" sz="1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соціального розвитку України на 2019 рік</a:t>
            </a:r>
            <a:endParaRPr lang="uk-UA" altLang="uk-UA" sz="18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85009"/>
              </p:ext>
            </p:extLst>
          </p:nvPr>
        </p:nvGraphicFramePr>
        <p:xfrm>
          <a:off x="123825" y="646113"/>
          <a:ext cx="8893174" cy="224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209"/>
                <a:gridCol w="1487451"/>
                <a:gridCol w="1398628"/>
                <a:gridCol w="1816886"/>
              </a:tblGrid>
              <a:tr h="304796">
                <a:tc>
                  <a:txBody>
                    <a:bodyPr/>
                    <a:lstStyle/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рік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рік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Динаміка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</a:tr>
              <a:tr h="34734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Мінімальна заробітна плата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3 723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4 173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12,1 %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</a:tr>
              <a:tr h="51836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 прожиткового мінімуму (для працездатних осіб)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1 921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</a:tr>
              <a:tr h="53631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споживчих цін, що врахований в Державному бюджеті 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107,4%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0,4 %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</a:tr>
              <a:tr h="53631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 посадового окладу працівника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тарифного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розряду Єдиної тарифної сітки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 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9,0 %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8" marB="45718"/>
                </a:tc>
              </a:tr>
            </a:tbl>
          </a:graphicData>
        </a:graphic>
      </p:graphicFrame>
      <p:sp>
        <p:nvSpPr>
          <p:cNvPr id="8227" name="TextBox 6"/>
          <p:cNvSpPr txBox="1">
            <a:spLocks noChangeArrowheads="1"/>
          </p:cNvSpPr>
          <p:nvPr/>
        </p:nvSpPr>
        <p:spPr bwMode="auto">
          <a:xfrm>
            <a:off x="123825" y="2900363"/>
            <a:ext cx="889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sz="1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Розмір ставок місцевих податків і зборів (які залежать від макропоказників) </a:t>
            </a:r>
            <a:endParaRPr lang="uk-UA" altLang="uk-UA" sz="18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5100" y="3281363"/>
          <a:ext cx="8778874" cy="357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963"/>
                <a:gridCol w="215787"/>
                <a:gridCol w="1386941"/>
                <a:gridCol w="1651470"/>
                <a:gridCol w="1390713"/>
              </a:tblGrid>
              <a:tr h="365807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gridSpan="2"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рік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30" marB="45730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рік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Динаміка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</a:tr>
              <a:tr h="417628"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нерухоме майно (за 1 </a:t>
                      </a:r>
                      <a:r>
                        <a:rPr lang="uk-UA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.):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00899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 особи    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(0,5 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від 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мін.зарплати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gridSpan="2"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18,62 грн.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30" marB="45730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20,87 грн.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+12,1 %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</a:tr>
              <a:tr h="670658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фізичні особи       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(оподаткування за 2018 рік)</a:t>
                      </a:r>
                      <a:endParaRPr lang="uk-UA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gridSpan="2">
                  <a:txBody>
                    <a:bodyPr/>
                    <a:lstStyle/>
                    <a:p>
                      <a:r>
                        <a:rPr lang="uk-UA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грн.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(0,5 </a:t>
                      </a:r>
                      <a:r>
                        <a:rPr lang="ru-RU" sz="1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</a:t>
                      </a:r>
                      <a:r>
                        <a:rPr lang="ru-RU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від </a:t>
                      </a:r>
                      <a:r>
                        <a:rPr lang="ru-RU" sz="1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мін.з</a:t>
                      </a:r>
                      <a:r>
                        <a:rPr lang="ru-RU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ru-RU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станом на 01.01.2017р.)</a:t>
                      </a:r>
                      <a:endParaRPr lang="uk-UA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30" marB="45730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18,62 грн.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(0,5 </a:t>
                      </a:r>
                      <a:r>
                        <a:rPr lang="uk-UA" sz="1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</a:t>
                      </a:r>
                      <a:r>
                        <a:rPr lang="uk-UA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від </a:t>
                      </a:r>
                      <a:r>
                        <a:rPr lang="uk-UA" sz="1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мін.з</a:t>
                      </a:r>
                      <a:r>
                        <a:rPr lang="uk-UA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uk-UA" sz="1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станом на 01.01.2018р.)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+16,4 %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</a:tr>
              <a:tr h="365807">
                <a:tc gridSpan="5"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 податок (фізичні особи на місяць) :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41300"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група 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(10% від 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прож.мін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місяць)</a:t>
                      </a:r>
                      <a:endParaRPr lang="uk-UA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176,20 грн.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192,10 грн.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+9 %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</a:tr>
              <a:tr h="914538"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група 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2018р-15%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мін.з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в 2019 – 10% та 20% 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мін.з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558,45 грн.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417,30 грн.</a:t>
                      </a:r>
                    </a:p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834,60 грн. </a:t>
                      </a: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-25,3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+49,4 %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213" y="188913"/>
            <a:ext cx="79200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МІСЬКА РАДА ПРИЙМАЄ РІШЕННЯ ПРО ВСТАНОВЛЕННЯ МІСЦЕВИХ ПОДАТКІВ І ЗБОРІВ 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14313" y="1143000"/>
            <a:ext cx="7643812" cy="1260475"/>
          </a:xfrm>
          <a:custGeom>
            <a:avLst/>
            <a:gdLst>
              <a:gd name="connsiteX0" fmla="*/ 0 w 7704856"/>
              <a:gd name="connsiteY0" fmla="*/ 0 h 1953000"/>
              <a:gd name="connsiteX1" fmla="*/ 7704856 w 7704856"/>
              <a:gd name="connsiteY1" fmla="*/ 0 h 1953000"/>
              <a:gd name="connsiteX2" fmla="*/ 7704856 w 7704856"/>
              <a:gd name="connsiteY2" fmla="*/ 1953000 h 1953000"/>
              <a:gd name="connsiteX3" fmla="*/ 0 w 7704856"/>
              <a:gd name="connsiteY3" fmla="*/ 1953000 h 1953000"/>
              <a:gd name="connsiteX4" fmla="*/ 0 w 7704856"/>
              <a:gd name="connsiteY4" fmla="*/ 0 h 1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1953000">
                <a:moveTo>
                  <a:pt x="0" y="0"/>
                </a:moveTo>
                <a:lnTo>
                  <a:pt x="7704856" y="0"/>
                </a:lnTo>
                <a:lnTo>
                  <a:pt x="7704856" y="1953000"/>
                </a:lnTo>
                <a:lnTo>
                  <a:pt x="0" y="195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7982" tIns="104140" rIns="597982" bIns="256032" spcCol="1270"/>
          <a:lstStyle/>
          <a:p>
            <a:pPr marL="0" lvl="1" algn="just" defTabSz="1600200">
              <a:lnSpc>
                <a:spcPct val="90000"/>
              </a:lnSpc>
              <a:spcAft>
                <a:spcPct val="15000"/>
              </a:spcAft>
              <a:defRPr/>
            </a:pPr>
            <a:r>
              <a:rPr lang="uk-UA" sz="2400" b="1" dirty="0">
                <a:ln w="10541" cmpd="sng">
                  <a:prstDash val="solid"/>
                </a:ln>
                <a:latin typeface="Trebuchet MS" pitchFamily="34" charset="0"/>
              </a:rPr>
              <a:t>Повноваження: 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КОНСТИТУЦІЯ УКРАЇНИ, ПОДАТКОВИЙ КОДЕКС УКРАЇНИ (ЗІ ЗМІНАМИ), ЗАКОНИ УКРАЇНИ “ПРО МІСЦЕВЕ САМОВРЯДУВАННЯ В УКРАЇНІ” (ЗІ ЗМІНАМИ), “ПРО ЗАСАДИ ДЕРЖАВНОЇ РЕГУЛЯТОРНОЇ ПОЛІТИКИ У СФЕРІ ГОСПОДАРСЬКОЇ ДІЯЛЬНОСТІ” (ЗІ ЗМІНАМИ)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22353" y="2527300"/>
            <a:ext cx="7643813" cy="1109695"/>
          </a:xfrm>
          <a:custGeom>
            <a:avLst/>
            <a:gdLst>
              <a:gd name="connsiteX0" fmla="*/ 0 w 7704856"/>
              <a:gd name="connsiteY0" fmla="*/ 0 h 1953000"/>
              <a:gd name="connsiteX1" fmla="*/ 7704856 w 7704856"/>
              <a:gd name="connsiteY1" fmla="*/ 0 h 1953000"/>
              <a:gd name="connsiteX2" fmla="*/ 7704856 w 7704856"/>
              <a:gd name="connsiteY2" fmla="*/ 1953000 h 1953000"/>
              <a:gd name="connsiteX3" fmla="*/ 0 w 7704856"/>
              <a:gd name="connsiteY3" fmla="*/ 1953000 h 1953000"/>
              <a:gd name="connsiteX4" fmla="*/ 0 w 7704856"/>
              <a:gd name="connsiteY4" fmla="*/ 0 h 1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1953000">
                <a:moveTo>
                  <a:pt x="0" y="0"/>
                </a:moveTo>
                <a:lnTo>
                  <a:pt x="7704856" y="0"/>
                </a:lnTo>
                <a:lnTo>
                  <a:pt x="7704856" y="1953000"/>
                </a:lnTo>
                <a:lnTo>
                  <a:pt x="0" y="195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7982" tIns="104140" rIns="597982" bIns="256032" spcCol="1270"/>
          <a:lstStyle/>
          <a:p>
            <a:pPr marL="0" lvl="1" algn="just" defTabSz="1600200">
              <a:lnSpc>
                <a:spcPct val="90000"/>
              </a:lnSpc>
              <a:spcAft>
                <a:spcPct val="15000"/>
              </a:spcAft>
              <a:defRPr/>
            </a:pPr>
            <a:r>
              <a:rPr lang="uk-UA" sz="2400" b="1" dirty="0" smtClean="0">
                <a:ln w="10541" cmpd="sng">
                  <a:prstDash val="solid"/>
                </a:ln>
                <a:latin typeface="Trebuchet MS" pitchFamily="34" charset="0"/>
              </a:rPr>
              <a:t>Підстави : </a:t>
            </a:r>
            <a:r>
              <a:rPr lang="uk-UA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Податковий</a:t>
            </a:r>
            <a:r>
              <a:rPr lang="ru-R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кодекс </a:t>
            </a:r>
            <a:r>
              <a:rPr lang="uk-UA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України, П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останова 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Кабінету Міністрів України від 24.05.2017 № 483 «Про затвердження форм типових рішень про встановлення ставок та пільг із сплати земельного податку та податку на нерухоме майно, відмінне від земельної ділянки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22352" y="3918014"/>
            <a:ext cx="7643813" cy="857250"/>
          </a:xfrm>
          <a:custGeom>
            <a:avLst/>
            <a:gdLst>
              <a:gd name="connsiteX0" fmla="*/ 0 w 7704856"/>
              <a:gd name="connsiteY0" fmla="*/ 0 h 1953000"/>
              <a:gd name="connsiteX1" fmla="*/ 7704856 w 7704856"/>
              <a:gd name="connsiteY1" fmla="*/ 0 h 1953000"/>
              <a:gd name="connsiteX2" fmla="*/ 7704856 w 7704856"/>
              <a:gd name="connsiteY2" fmla="*/ 1953000 h 1953000"/>
              <a:gd name="connsiteX3" fmla="*/ 0 w 7704856"/>
              <a:gd name="connsiteY3" fmla="*/ 1953000 h 1953000"/>
              <a:gd name="connsiteX4" fmla="*/ 0 w 7704856"/>
              <a:gd name="connsiteY4" fmla="*/ 0 h 1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1953000">
                <a:moveTo>
                  <a:pt x="0" y="0"/>
                </a:moveTo>
                <a:lnTo>
                  <a:pt x="7704856" y="0"/>
                </a:lnTo>
                <a:lnTo>
                  <a:pt x="7704856" y="1953000"/>
                </a:lnTo>
                <a:lnTo>
                  <a:pt x="0" y="195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7982" tIns="104140" rIns="597982" bIns="256032" spcCol="1270"/>
          <a:lstStyle/>
          <a:p>
            <a:pPr marL="0" lvl="1" algn="just" defTabSz="1600200">
              <a:lnSpc>
                <a:spcPct val="90000"/>
              </a:lnSpc>
              <a:spcAft>
                <a:spcPct val="15000"/>
              </a:spcAft>
              <a:defRPr/>
            </a:pPr>
            <a:r>
              <a:rPr lang="uk-UA" sz="2400" b="1" dirty="0">
                <a:ln w="10541" cmpd="sng">
                  <a:prstDash val="solid"/>
                </a:ln>
                <a:latin typeface="Trebuchet MS" pitchFamily="34" charset="0"/>
              </a:rPr>
              <a:t>Рекомендовані строки :</a:t>
            </a:r>
            <a:r>
              <a:rPr lang="uk-UA" sz="1400" dirty="0"/>
              <a:t> </a:t>
            </a:r>
            <a:r>
              <a:rPr lang="uk-UA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6 МІСЯЦІВ ДО ПОЧАТКУ НОВОГО БЮДЖЕТНОГО </a:t>
            </a:r>
            <a:r>
              <a:rPr lang="uk-UA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РОКУ</a:t>
            </a:r>
            <a:endParaRPr lang="uk-UA" sz="1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06441" y="5007104"/>
            <a:ext cx="7643812" cy="1662255"/>
          </a:xfrm>
          <a:custGeom>
            <a:avLst/>
            <a:gdLst>
              <a:gd name="connsiteX0" fmla="*/ 0 w 7704856"/>
              <a:gd name="connsiteY0" fmla="*/ 0 h 1953000"/>
              <a:gd name="connsiteX1" fmla="*/ 7704856 w 7704856"/>
              <a:gd name="connsiteY1" fmla="*/ 0 h 1953000"/>
              <a:gd name="connsiteX2" fmla="*/ 7704856 w 7704856"/>
              <a:gd name="connsiteY2" fmla="*/ 1953000 h 1953000"/>
              <a:gd name="connsiteX3" fmla="*/ 0 w 7704856"/>
              <a:gd name="connsiteY3" fmla="*/ 1953000 h 1953000"/>
              <a:gd name="connsiteX4" fmla="*/ 0 w 7704856"/>
              <a:gd name="connsiteY4" fmla="*/ 0 h 1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1953000">
                <a:moveTo>
                  <a:pt x="0" y="0"/>
                </a:moveTo>
                <a:lnTo>
                  <a:pt x="7704856" y="0"/>
                </a:lnTo>
                <a:lnTo>
                  <a:pt x="7704856" y="1953000"/>
                </a:lnTo>
                <a:lnTo>
                  <a:pt x="0" y="195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7982" tIns="104140" rIns="597982" bIns="256032" spcCol="1270"/>
          <a:lstStyle/>
          <a:p>
            <a:pPr marL="0" lvl="1" algn="just" defTabSz="1600200">
              <a:lnSpc>
                <a:spcPct val="90000"/>
              </a:lnSpc>
              <a:spcAft>
                <a:spcPct val="15000"/>
              </a:spcAft>
              <a:defRPr/>
            </a:pPr>
            <a:r>
              <a:rPr lang="uk-UA" sz="2400" b="1" dirty="0">
                <a:ln w="10541" cmpd="sng">
                  <a:prstDash val="solid"/>
                </a:ln>
                <a:latin typeface="Trebuchet MS" pitchFamily="34" charset="0"/>
              </a:rPr>
              <a:t>Критерії:</a:t>
            </a:r>
            <a:r>
              <a:rPr lang="uk-UA" sz="1400" dirty="0"/>
              <a:t> </a:t>
            </a:r>
            <a:r>
              <a:rPr lang="uk-UA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ВІДПОВІДНО ДО ПРАВИЛ ПОДАТКОВОГО КОДЕКСУ </a:t>
            </a:r>
            <a:r>
              <a:rPr lang="uk-UA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УКРАЇНИ, типові форми рішень, затверджені </a:t>
            </a:r>
            <a:r>
              <a:rPr lang="ru-RU" sz="14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Постановою</a:t>
            </a:r>
            <a:r>
              <a:rPr lang="ru-R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Кабінету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Міністрів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України від 24.05.2017 № 483 «Про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затвердження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форм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типових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рішень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ставок та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пільг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із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сплати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земельного податку та податку на нерухоме майно, відмінне від </a:t>
            </a:r>
            <a:r>
              <a:rPr lang="ru-RU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земельної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ділянки» , </a:t>
            </a:r>
          </a:p>
          <a:p>
            <a:pPr marL="0" lvl="1" algn="just" defTabSz="1600200">
              <a:lnSpc>
                <a:spcPct val="90000"/>
              </a:lnSpc>
              <a:spcAft>
                <a:spcPct val="15000"/>
              </a:spcAft>
              <a:defRPr/>
            </a:pPr>
            <a:endParaRPr lang="uk-UA" sz="1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0033" y="2470184"/>
            <a:ext cx="5393399" cy="147600"/>
          </a:xfrm>
          <a:custGeom>
            <a:avLst/>
            <a:gdLst>
              <a:gd name="connsiteX0" fmla="*/ 0 w 5393399"/>
              <a:gd name="connsiteY0" fmla="*/ 24600 h 147600"/>
              <a:gd name="connsiteX1" fmla="*/ 24600 w 5393399"/>
              <a:gd name="connsiteY1" fmla="*/ 0 h 147600"/>
              <a:gd name="connsiteX2" fmla="*/ 5368799 w 5393399"/>
              <a:gd name="connsiteY2" fmla="*/ 0 h 147600"/>
              <a:gd name="connsiteX3" fmla="*/ 5393399 w 5393399"/>
              <a:gd name="connsiteY3" fmla="*/ 24600 h 147600"/>
              <a:gd name="connsiteX4" fmla="*/ 5393399 w 5393399"/>
              <a:gd name="connsiteY4" fmla="*/ 123000 h 147600"/>
              <a:gd name="connsiteX5" fmla="*/ 5368799 w 5393399"/>
              <a:gd name="connsiteY5" fmla="*/ 147600 h 147600"/>
              <a:gd name="connsiteX6" fmla="*/ 24600 w 5393399"/>
              <a:gd name="connsiteY6" fmla="*/ 147600 h 147600"/>
              <a:gd name="connsiteX7" fmla="*/ 0 w 5393399"/>
              <a:gd name="connsiteY7" fmla="*/ 123000 h 147600"/>
              <a:gd name="connsiteX8" fmla="*/ 0 w 5393399"/>
              <a:gd name="connsiteY8" fmla="*/ 2460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399" h="147600">
                <a:moveTo>
                  <a:pt x="0" y="24600"/>
                </a:moveTo>
                <a:cubicBezTo>
                  <a:pt x="0" y="11014"/>
                  <a:pt x="11014" y="0"/>
                  <a:pt x="24600" y="0"/>
                </a:cubicBezTo>
                <a:lnTo>
                  <a:pt x="5368799" y="0"/>
                </a:lnTo>
                <a:cubicBezTo>
                  <a:pt x="5382385" y="0"/>
                  <a:pt x="5393399" y="11014"/>
                  <a:pt x="5393399" y="24600"/>
                </a:cubicBezTo>
                <a:lnTo>
                  <a:pt x="5393399" y="123000"/>
                </a:lnTo>
                <a:cubicBezTo>
                  <a:pt x="5393399" y="136586"/>
                  <a:pt x="5382385" y="147600"/>
                  <a:pt x="5368799" y="147600"/>
                </a:cubicBezTo>
                <a:lnTo>
                  <a:pt x="24600" y="147600"/>
                </a:lnTo>
                <a:cubicBezTo>
                  <a:pt x="11014" y="147600"/>
                  <a:pt x="0" y="136586"/>
                  <a:pt x="0" y="123000"/>
                </a:cubicBezTo>
                <a:lnTo>
                  <a:pt x="0" y="24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11063" tIns="7205" rIns="211063" bIns="7205" spcCol="1270" anchor="ctr"/>
          <a:lstStyle/>
          <a:p>
            <a:pPr algn="just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ru-RU" sz="3600" dirty="0"/>
          </a:p>
        </p:txBody>
      </p:sp>
      <p:sp>
        <p:nvSpPr>
          <p:cNvPr id="16" name="Полилиния 15"/>
          <p:cNvSpPr/>
          <p:nvPr/>
        </p:nvSpPr>
        <p:spPr>
          <a:xfrm>
            <a:off x="487304" y="3837800"/>
            <a:ext cx="5393399" cy="147600"/>
          </a:xfrm>
          <a:custGeom>
            <a:avLst/>
            <a:gdLst>
              <a:gd name="connsiteX0" fmla="*/ 0 w 5393399"/>
              <a:gd name="connsiteY0" fmla="*/ 24600 h 147600"/>
              <a:gd name="connsiteX1" fmla="*/ 24600 w 5393399"/>
              <a:gd name="connsiteY1" fmla="*/ 0 h 147600"/>
              <a:gd name="connsiteX2" fmla="*/ 5368799 w 5393399"/>
              <a:gd name="connsiteY2" fmla="*/ 0 h 147600"/>
              <a:gd name="connsiteX3" fmla="*/ 5393399 w 5393399"/>
              <a:gd name="connsiteY3" fmla="*/ 24600 h 147600"/>
              <a:gd name="connsiteX4" fmla="*/ 5393399 w 5393399"/>
              <a:gd name="connsiteY4" fmla="*/ 123000 h 147600"/>
              <a:gd name="connsiteX5" fmla="*/ 5368799 w 5393399"/>
              <a:gd name="connsiteY5" fmla="*/ 147600 h 147600"/>
              <a:gd name="connsiteX6" fmla="*/ 24600 w 5393399"/>
              <a:gd name="connsiteY6" fmla="*/ 147600 h 147600"/>
              <a:gd name="connsiteX7" fmla="*/ 0 w 5393399"/>
              <a:gd name="connsiteY7" fmla="*/ 123000 h 147600"/>
              <a:gd name="connsiteX8" fmla="*/ 0 w 5393399"/>
              <a:gd name="connsiteY8" fmla="*/ 2460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399" h="147600">
                <a:moveTo>
                  <a:pt x="0" y="24600"/>
                </a:moveTo>
                <a:cubicBezTo>
                  <a:pt x="0" y="11014"/>
                  <a:pt x="11014" y="0"/>
                  <a:pt x="24600" y="0"/>
                </a:cubicBezTo>
                <a:lnTo>
                  <a:pt x="5368799" y="0"/>
                </a:lnTo>
                <a:cubicBezTo>
                  <a:pt x="5382385" y="0"/>
                  <a:pt x="5393399" y="11014"/>
                  <a:pt x="5393399" y="24600"/>
                </a:cubicBezTo>
                <a:lnTo>
                  <a:pt x="5393399" y="123000"/>
                </a:lnTo>
                <a:cubicBezTo>
                  <a:pt x="5393399" y="136586"/>
                  <a:pt x="5382385" y="147600"/>
                  <a:pt x="5368799" y="147600"/>
                </a:cubicBezTo>
                <a:lnTo>
                  <a:pt x="24600" y="147600"/>
                </a:lnTo>
                <a:cubicBezTo>
                  <a:pt x="11014" y="147600"/>
                  <a:pt x="0" y="136586"/>
                  <a:pt x="0" y="123000"/>
                </a:cubicBezTo>
                <a:lnTo>
                  <a:pt x="0" y="24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11063" tIns="7205" rIns="211063" bIns="7205" spcCol="1270" anchor="ctr"/>
          <a:lstStyle/>
          <a:p>
            <a:pPr algn="just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ru-RU" sz="3600" dirty="0"/>
          </a:p>
        </p:txBody>
      </p:sp>
      <p:sp>
        <p:nvSpPr>
          <p:cNvPr id="17" name="Полилиния 16"/>
          <p:cNvSpPr/>
          <p:nvPr/>
        </p:nvSpPr>
        <p:spPr>
          <a:xfrm>
            <a:off x="487304" y="4933305"/>
            <a:ext cx="5393399" cy="147600"/>
          </a:xfrm>
          <a:custGeom>
            <a:avLst/>
            <a:gdLst>
              <a:gd name="connsiteX0" fmla="*/ 0 w 5393399"/>
              <a:gd name="connsiteY0" fmla="*/ 24600 h 147600"/>
              <a:gd name="connsiteX1" fmla="*/ 24600 w 5393399"/>
              <a:gd name="connsiteY1" fmla="*/ 0 h 147600"/>
              <a:gd name="connsiteX2" fmla="*/ 5368799 w 5393399"/>
              <a:gd name="connsiteY2" fmla="*/ 0 h 147600"/>
              <a:gd name="connsiteX3" fmla="*/ 5393399 w 5393399"/>
              <a:gd name="connsiteY3" fmla="*/ 24600 h 147600"/>
              <a:gd name="connsiteX4" fmla="*/ 5393399 w 5393399"/>
              <a:gd name="connsiteY4" fmla="*/ 123000 h 147600"/>
              <a:gd name="connsiteX5" fmla="*/ 5368799 w 5393399"/>
              <a:gd name="connsiteY5" fmla="*/ 147600 h 147600"/>
              <a:gd name="connsiteX6" fmla="*/ 24600 w 5393399"/>
              <a:gd name="connsiteY6" fmla="*/ 147600 h 147600"/>
              <a:gd name="connsiteX7" fmla="*/ 0 w 5393399"/>
              <a:gd name="connsiteY7" fmla="*/ 123000 h 147600"/>
              <a:gd name="connsiteX8" fmla="*/ 0 w 5393399"/>
              <a:gd name="connsiteY8" fmla="*/ 2460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399" h="147600">
                <a:moveTo>
                  <a:pt x="0" y="24600"/>
                </a:moveTo>
                <a:cubicBezTo>
                  <a:pt x="0" y="11014"/>
                  <a:pt x="11014" y="0"/>
                  <a:pt x="24600" y="0"/>
                </a:cubicBezTo>
                <a:lnTo>
                  <a:pt x="5368799" y="0"/>
                </a:lnTo>
                <a:cubicBezTo>
                  <a:pt x="5382385" y="0"/>
                  <a:pt x="5393399" y="11014"/>
                  <a:pt x="5393399" y="24600"/>
                </a:cubicBezTo>
                <a:lnTo>
                  <a:pt x="5393399" y="123000"/>
                </a:lnTo>
                <a:cubicBezTo>
                  <a:pt x="5393399" y="136586"/>
                  <a:pt x="5382385" y="147600"/>
                  <a:pt x="5368799" y="147600"/>
                </a:cubicBezTo>
                <a:lnTo>
                  <a:pt x="24600" y="147600"/>
                </a:lnTo>
                <a:cubicBezTo>
                  <a:pt x="11014" y="147600"/>
                  <a:pt x="0" y="136586"/>
                  <a:pt x="0" y="123000"/>
                </a:cubicBezTo>
                <a:lnTo>
                  <a:pt x="0" y="24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11063" tIns="7205" rIns="211063" bIns="7205" spcCol="1270" anchor="ctr"/>
          <a:lstStyle/>
          <a:p>
            <a:pPr algn="just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ru-RU" sz="3600" dirty="0"/>
          </a:p>
        </p:txBody>
      </p:sp>
      <p:pic>
        <p:nvPicPr>
          <p:cNvPr id="3090" name="Picture 24" descr="inde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470775" y="1428750"/>
            <a:ext cx="1673225" cy="2160588"/>
          </a:xfrm>
        </p:spPr>
      </p:pic>
      <p:pic>
        <p:nvPicPr>
          <p:cNvPr id="3091" name="Picture 25" descr="index_ПОДАТ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429500" y="3929063"/>
            <a:ext cx="1501775" cy="2187575"/>
          </a:xfrm>
        </p:spPr>
      </p:pic>
      <p:sp>
        <p:nvSpPr>
          <p:cNvPr id="20" name="Полилиния 19"/>
          <p:cNvSpPr/>
          <p:nvPr/>
        </p:nvSpPr>
        <p:spPr>
          <a:xfrm>
            <a:off x="357158" y="1071546"/>
            <a:ext cx="5393399" cy="147600"/>
          </a:xfrm>
          <a:custGeom>
            <a:avLst/>
            <a:gdLst>
              <a:gd name="connsiteX0" fmla="*/ 0 w 5393399"/>
              <a:gd name="connsiteY0" fmla="*/ 24600 h 147600"/>
              <a:gd name="connsiteX1" fmla="*/ 24600 w 5393399"/>
              <a:gd name="connsiteY1" fmla="*/ 0 h 147600"/>
              <a:gd name="connsiteX2" fmla="*/ 5368799 w 5393399"/>
              <a:gd name="connsiteY2" fmla="*/ 0 h 147600"/>
              <a:gd name="connsiteX3" fmla="*/ 5393399 w 5393399"/>
              <a:gd name="connsiteY3" fmla="*/ 24600 h 147600"/>
              <a:gd name="connsiteX4" fmla="*/ 5393399 w 5393399"/>
              <a:gd name="connsiteY4" fmla="*/ 123000 h 147600"/>
              <a:gd name="connsiteX5" fmla="*/ 5368799 w 5393399"/>
              <a:gd name="connsiteY5" fmla="*/ 147600 h 147600"/>
              <a:gd name="connsiteX6" fmla="*/ 24600 w 5393399"/>
              <a:gd name="connsiteY6" fmla="*/ 147600 h 147600"/>
              <a:gd name="connsiteX7" fmla="*/ 0 w 5393399"/>
              <a:gd name="connsiteY7" fmla="*/ 123000 h 147600"/>
              <a:gd name="connsiteX8" fmla="*/ 0 w 5393399"/>
              <a:gd name="connsiteY8" fmla="*/ 2460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399" h="147600">
                <a:moveTo>
                  <a:pt x="0" y="24600"/>
                </a:moveTo>
                <a:cubicBezTo>
                  <a:pt x="0" y="11014"/>
                  <a:pt x="11014" y="0"/>
                  <a:pt x="24600" y="0"/>
                </a:cubicBezTo>
                <a:lnTo>
                  <a:pt x="5368799" y="0"/>
                </a:lnTo>
                <a:cubicBezTo>
                  <a:pt x="5382385" y="0"/>
                  <a:pt x="5393399" y="11014"/>
                  <a:pt x="5393399" y="24600"/>
                </a:cubicBezTo>
                <a:lnTo>
                  <a:pt x="5393399" y="123000"/>
                </a:lnTo>
                <a:cubicBezTo>
                  <a:pt x="5393399" y="136586"/>
                  <a:pt x="5382385" y="147600"/>
                  <a:pt x="5368799" y="147600"/>
                </a:cubicBezTo>
                <a:lnTo>
                  <a:pt x="24600" y="147600"/>
                </a:lnTo>
                <a:cubicBezTo>
                  <a:pt x="11014" y="147600"/>
                  <a:pt x="0" y="136586"/>
                  <a:pt x="0" y="123000"/>
                </a:cubicBezTo>
                <a:lnTo>
                  <a:pt x="0" y="24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11063" tIns="7205" rIns="211063" bIns="7205" spcCol="1270" anchor="ctr"/>
          <a:lstStyle/>
          <a:p>
            <a:pPr algn="just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Organization Chart 57"/>
          <p:cNvGrpSpPr>
            <a:grpSpLocks noChangeAspect="1"/>
          </p:cNvGrpSpPr>
          <p:nvPr/>
        </p:nvGrpSpPr>
        <p:grpSpPr bwMode="auto">
          <a:xfrm>
            <a:off x="357188" y="1285875"/>
            <a:ext cx="4619625" cy="1946275"/>
            <a:chOff x="268" y="988"/>
            <a:chExt cx="2880" cy="766"/>
          </a:xfrm>
        </p:grpSpPr>
        <p:cxnSp>
          <p:nvCxnSpPr>
            <p:cNvPr id="16448" name="_s16448"/>
            <p:cNvCxnSpPr>
              <a:cxnSpLocks noChangeShapeType="1"/>
              <a:stCxn id="39" idx="0"/>
              <a:endCxn id="36" idx="2"/>
            </p:cNvCxnSpPr>
            <p:nvPr/>
          </p:nvCxnSpPr>
          <p:spPr bwMode="auto">
            <a:xfrm rot="5400000" flipH="1">
              <a:off x="2140" y="844"/>
              <a:ext cx="144" cy="1008"/>
            </a:xfrm>
            <a:prstGeom prst="bentConnector3">
              <a:avLst>
                <a:gd name="adj1" fmla="val 2637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6447" name="_s16447"/>
            <p:cNvCxnSpPr>
              <a:cxnSpLocks noChangeShapeType="1"/>
              <a:stCxn id="38" idx="0"/>
              <a:endCxn id="36" idx="2"/>
            </p:cNvCxnSpPr>
            <p:nvPr/>
          </p:nvCxnSpPr>
          <p:spPr bwMode="auto">
            <a:xfrm rot="16200000">
              <a:off x="1637" y="134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6446" name="_s16446"/>
            <p:cNvCxnSpPr>
              <a:cxnSpLocks noChangeShapeType="1"/>
              <a:stCxn id="37" idx="0"/>
              <a:endCxn id="36" idx="2"/>
            </p:cNvCxnSpPr>
            <p:nvPr/>
          </p:nvCxnSpPr>
          <p:spPr bwMode="auto">
            <a:xfrm rot="5400000" flipH="1" flipV="1">
              <a:off x="1132" y="844"/>
              <a:ext cx="144" cy="10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36" name="_s16442"/>
            <p:cNvSpPr>
              <a:spLocks noChangeArrowheads="1"/>
            </p:cNvSpPr>
            <p:nvPr/>
          </p:nvSpPr>
          <p:spPr bwMode="auto">
            <a:xfrm>
              <a:off x="1276" y="9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 prstMaterial="metal">
              <a:bevelT/>
              <a:extrusionClr>
                <a:schemeClr val="accent2">
                  <a:lumMod val="40000"/>
                  <a:lumOff val="60000"/>
                </a:schemeClr>
              </a:extrusionClr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200" b="1">
                  <a:latin typeface="Arial" pitchFamily="34" charset="0"/>
                </a:rPr>
                <a:t>ПОДАТОК </a:t>
              </a:r>
            </a:p>
            <a:p>
              <a:pPr algn="ctr">
                <a:defRPr/>
              </a:pPr>
              <a:r>
                <a:rPr lang="uk-UA" sz="1200" b="1">
                  <a:latin typeface="Arial" pitchFamily="34" charset="0"/>
                </a:rPr>
                <a:t>НА МАЙНО</a:t>
              </a:r>
              <a:endParaRPr lang="ru-RU" sz="1200" b="1">
                <a:latin typeface="Arial" pitchFamily="34" charset="0"/>
              </a:endParaRPr>
            </a:p>
          </p:txBody>
        </p:sp>
        <p:sp>
          <p:nvSpPr>
            <p:cNvPr id="37" name="_s16443"/>
            <p:cNvSpPr>
              <a:spLocks noChangeArrowheads="1"/>
            </p:cNvSpPr>
            <p:nvPr/>
          </p:nvSpPr>
          <p:spPr bwMode="auto">
            <a:xfrm>
              <a:off x="268" y="1420"/>
              <a:ext cx="864" cy="33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ПОДАТОК НА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НЕРУХОМЕ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МАЙНО, ВІДМІННЕ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ВІД ЗЕМЕЛЬНОЇ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ДІЛЯНКИ</a:t>
              </a:r>
              <a:endParaRPr lang="ru-RU" sz="1000" dirty="0">
                <a:latin typeface="Arial" pitchFamily="34" charset="0"/>
              </a:endParaRPr>
            </a:p>
          </p:txBody>
        </p:sp>
        <p:sp>
          <p:nvSpPr>
            <p:cNvPr id="38" name="_s16444"/>
            <p:cNvSpPr>
              <a:spLocks noChangeArrowheads="1"/>
            </p:cNvSpPr>
            <p:nvPr/>
          </p:nvSpPr>
          <p:spPr bwMode="auto">
            <a:xfrm>
              <a:off x="1276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ТРАНСПОРТНИЙ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ПОДАТОК</a:t>
              </a:r>
              <a:endParaRPr lang="ru-RU" sz="1000" dirty="0">
                <a:latin typeface="Arial" pitchFamily="34" charset="0"/>
              </a:endParaRPr>
            </a:p>
          </p:txBody>
        </p:sp>
        <p:sp>
          <p:nvSpPr>
            <p:cNvPr id="39" name="_s16445"/>
            <p:cNvSpPr>
              <a:spLocks noChangeArrowheads="1"/>
            </p:cNvSpPr>
            <p:nvPr/>
          </p:nvSpPr>
          <p:spPr bwMode="auto">
            <a:xfrm>
              <a:off x="2284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ПЛАТА ЗА ЗЕМЛЮ</a:t>
              </a:r>
              <a:endParaRPr lang="ru-RU" sz="1000" dirty="0">
                <a:latin typeface="Arial" pitchFamily="34" charset="0"/>
              </a:endParaRPr>
            </a:p>
          </p:txBody>
        </p:sp>
      </p:grpSp>
      <p:grpSp>
        <p:nvGrpSpPr>
          <p:cNvPr id="3" name="Organization Chart 66"/>
          <p:cNvGrpSpPr>
            <a:grpSpLocks noChangeAspect="1"/>
          </p:cNvGrpSpPr>
          <p:nvPr/>
        </p:nvGrpSpPr>
        <p:grpSpPr bwMode="auto">
          <a:xfrm>
            <a:off x="5643570" y="1071546"/>
            <a:ext cx="3429000" cy="4860299"/>
            <a:chOff x="3371" y="1067"/>
            <a:chExt cx="1320" cy="1799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8216" name="_s16459"/>
            <p:cNvCxnSpPr>
              <a:cxnSpLocks noChangeShapeType="1"/>
              <a:stCxn id="8224" idx="3"/>
              <a:endCxn id="8220" idx="2"/>
            </p:cNvCxnSpPr>
            <p:nvPr/>
          </p:nvCxnSpPr>
          <p:spPr bwMode="auto">
            <a:xfrm flipH="1" flipV="1">
              <a:off x="4334" y="1355"/>
              <a:ext cx="232" cy="1405"/>
            </a:xfrm>
            <a:prstGeom prst="bentConnector4">
              <a:avLst>
                <a:gd name="adj1" fmla="val -38013"/>
                <a:gd name="adj2" fmla="val 537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8217" name="_s16457"/>
            <p:cNvCxnSpPr>
              <a:cxnSpLocks noChangeShapeType="1"/>
              <a:stCxn id="8223" idx="3"/>
              <a:endCxn id="8220" idx="2"/>
            </p:cNvCxnSpPr>
            <p:nvPr/>
          </p:nvCxnSpPr>
          <p:spPr bwMode="auto">
            <a:xfrm flipH="1" flipV="1">
              <a:off x="4334" y="1355"/>
              <a:ext cx="94" cy="1008"/>
            </a:xfrm>
            <a:prstGeom prst="bentConnector4">
              <a:avLst>
                <a:gd name="adj1" fmla="val -93616"/>
                <a:gd name="adj2" fmla="val 61809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8218" name="_s16456"/>
            <p:cNvCxnSpPr>
              <a:cxnSpLocks noChangeShapeType="1"/>
              <a:stCxn id="8222" idx="3"/>
              <a:endCxn id="8220" idx="2"/>
            </p:cNvCxnSpPr>
            <p:nvPr/>
          </p:nvCxnSpPr>
          <p:spPr bwMode="auto">
            <a:xfrm flipV="1">
              <a:off x="4263" y="1355"/>
              <a:ext cx="71" cy="570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8219" name="_s16455"/>
            <p:cNvCxnSpPr>
              <a:cxnSpLocks noChangeShapeType="1"/>
              <a:stCxn id="8221" idx="3"/>
              <a:endCxn id="8220" idx="2"/>
            </p:cNvCxnSpPr>
            <p:nvPr/>
          </p:nvCxnSpPr>
          <p:spPr bwMode="auto">
            <a:xfrm flipV="1">
              <a:off x="4235" y="1355"/>
              <a:ext cx="99" cy="227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8220" name="_s16451"/>
            <p:cNvSpPr>
              <a:spLocks noChangeArrowheads="1"/>
            </p:cNvSpPr>
            <p:nvPr/>
          </p:nvSpPr>
          <p:spPr bwMode="auto">
            <a:xfrm>
              <a:off x="3976" y="1067"/>
              <a:ext cx="715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200" b="1">
                  <a:latin typeface="Arial" pitchFamily="34" charset="0"/>
                </a:rPr>
                <a:t>ЕДИНИЙ </a:t>
              </a:r>
            </a:p>
            <a:p>
              <a:pPr algn="ctr">
                <a:defRPr/>
              </a:pPr>
              <a:r>
                <a:rPr lang="uk-UA" sz="1200" b="1">
                  <a:latin typeface="Arial" pitchFamily="34" charset="0"/>
                </a:rPr>
                <a:t>ПОДАТОК</a:t>
              </a:r>
              <a:endParaRPr lang="ru-RU" sz="1200" b="1">
                <a:latin typeface="Arial" pitchFamily="34" charset="0"/>
              </a:endParaRPr>
            </a:p>
          </p:txBody>
        </p:sp>
        <p:sp>
          <p:nvSpPr>
            <p:cNvPr id="8221" name="_s16452"/>
            <p:cNvSpPr>
              <a:spLocks noChangeArrowheads="1"/>
            </p:cNvSpPr>
            <p:nvPr/>
          </p:nvSpPr>
          <p:spPr bwMode="auto">
            <a:xfrm>
              <a:off x="3371" y="1411"/>
              <a:ext cx="864" cy="34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100" b="1" dirty="0">
                  <a:latin typeface="Arial" pitchFamily="34" charset="0"/>
                </a:rPr>
                <a:t>І ГРУПА – </a:t>
              </a:r>
              <a:r>
                <a:rPr lang="uk-UA" sz="1100" dirty="0">
                  <a:latin typeface="Arial" pitchFamily="34" charset="0"/>
                </a:rPr>
                <a:t>обсяг доходу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до 300  </a:t>
              </a:r>
              <a:r>
                <a:rPr lang="uk-UA" sz="1100" dirty="0" err="1">
                  <a:latin typeface="Arial" pitchFamily="34" charset="0"/>
                </a:rPr>
                <a:t>тис.грн</a:t>
              </a:r>
              <a:r>
                <a:rPr lang="uk-UA" sz="1100" dirty="0">
                  <a:latin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СТАВКА до </a:t>
              </a:r>
              <a:r>
                <a:rPr lang="uk-UA" sz="1100" b="1" dirty="0">
                  <a:latin typeface="Arial" pitchFamily="34" charset="0"/>
                </a:rPr>
                <a:t>10%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від прожиткового мінімуму.</a:t>
              </a:r>
            </a:p>
            <a:p>
              <a:pPr algn="ctr">
                <a:defRPr/>
              </a:pPr>
              <a:endParaRPr lang="ru-RU" sz="1100" dirty="0">
                <a:latin typeface="Arial" pitchFamily="34" charset="0"/>
              </a:endParaRPr>
            </a:p>
          </p:txBody>
        </p:sp>
        <p:sp>
          <p:nvSpPr>
            <p:cNvPr id="8222" name="_s16453"/>
            <p:cNvSpPr>
              <a:spLocks noChangeArrowheads="1"/>
            </p:cNvSpPr>
            <p:nvPr/>
          </p:nvSpPr>
          <p:spPr bwMode="auto">
            <a:xfrm>
              <a:off x="3399" y="1781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100" b="1" dirty="0">
                  <a:latin typeface="Arial" pitchFamily="34" charset="0"/>
                </a:rPr>
                <a:t>ІІ ГРУПА</a:t>
              </a:r>
              <a:r>
                <a:rPr lang="uk-UA" sz="1100" dirty="0">
                  <a:latin typeface="Arial" pitchFamily="34" charset="0"/>
                </a:rPr>
                <a:t> – обсяг доходу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до 1,5 </a:t>
              </a:r>
              <a:r>
                <a:rPr lang="uk-UA" sz="1100" dirty="0" err="1">
                  <a:latin typeface="Arial" pitchFamily="34" charset="0"/>
                </a:rPr>
                <a:t>млн.грн</a:t>
              </a:r>
              <a:r>
                <a:rPr lang="uk-UA" sz="1100" dirty="0">
                  <a:latin typeface="Arial" pitchFamily="34" charset="0"/>
                </a:rPr>
                <a:t>,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СТАВКА до </a:t>
              </a:r>
              <a:r>
                <a:rPr lang="uk-UA" sz="1100" b="1" dirty="0">
                  <a:latin typeface="Arial" pitchFamily="34" charset="0"/>
                </a:rPr>
                <a:t>20%</a:t>
              </a:r>
              <a:r>
                <a:rPr lang="uk-UA" sz="1100" dirty="0">
                  <a:latin typeface="Arial" pitchFamily="34" charset="0"/>
                </a:rPr>
                <a:t> </a:t>
              </a:r>
              <a:r>
                <a:rPr lang="uk-UA" sz="1100" dirty="0" err="1">
                  <a:latin typeface="Arial" pitchFamily="34" charset="0"/>
                </a:rPr>
                <a:t>мін.з</a:t>
              </a:r>
              <a:r>
                <a:rPr lang="uk-UA" sz="1100" dirty="0">
                  <a:latin typeface="Arial" pitchFamily="34" charset="0"/>
                </a:rPr>
                <a:t>/пл.</a:t>
              </a:r>
            </a:p>
            <a:p>
              <a:pPr algn="ctr">
                <a:defRPr/>
              </a:pPr>
              <a:endParaRPr lang="ru-RU" sz="1100" dirty="0">
                <a:latin typeface="Arial" pitchFamily="34" charset="0"/>
              </a:endParaRPr>
            </a:p>
          </p:txBody>
        </p:sp>
        <p:sp>
          <p:nvSpPr>
            <p:cNvPr id="8223" name="_s16454"/>
            <p:cNvSpPr>
              <a:spLocks noChangeArrowheads="1"/>
            </p:cNvSpPr>
            <p:nvPr/>
          </p:nvSpPr>
          <p:spPr bwMode="auto">
            <a:xfrm>
              <a:off x="3564" y="2125"/>
              <a:ext cx="864" cy="4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uk-UA" sz="1100" b="1" dirty="0">
                <a:latin typeface="Arial" pitchFamily="34" charset="0"/>
              </a:endParaRPr>
            </a:p>
            <a:p>
              <a:pPr algn="ctr">
                <a:defRPr/>
              </a:pPr>
              <a:r>
                <a:rPr lang="uk-UA" sz="1100" b="1" dirty="0">
                  <a:latin typeface="Arial" pitchFamily="34" charset="0"/>
                </a:rPr>
                <a:t>ІІІ ГРУПА - </a:t>
              </a:r>
              <a:r>
                <a:rPr lang="uk-UA" sz="1100" dirty="0">
                  <a:latin typeface="Arial" pitchFamily="34" charset="0"/>
                </a:rPr>
                <a:t>обсяг доходу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до 5 </a:t>
              </a:r>
              <a:r>
                <a:rPr lang="uk-UA" sz="1100" dirty="0" err="1">
                  <a:latin typeface="Arial" pitchFamily="34" charset="0"/>
                </a:rPr>
                <a:t>млн.грн</a:t>
              </a:r>
              <a:r>
                <a:rPr lang="uk-UA" sz="1100" u="sng" dirty="0">
                  <a:latin typeface="Arial" pitchFamily="34" charset="0"/>
                </a:rPr>
                <a:t>. </a:t>
              </a:r>
              <a:r>
                <a:rPr lang="uk-UA" sz="1100" dirty="0">
                  <a:latin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СТАВКА 3%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від обороту у разі сплати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ПДВ, або 5% </a:t>
              </a:r>
            </a:p>
            <a:p>
              <a:pPr algn="ctr">
                <a:defRPr/>
              </a:pPr>
              <a:r>
                <a:rPr lang="uk-UA" sz="1100" dirty="0">
                  <a:latin typeface="Arial" pitchFamily="34" charset="0"/>
                </a:rPr>
                <a:t>без сплати ПДВ</a:t>
              </a:r>
            </a:p>
            <a:p>
              <a:pPr algn="ctr">
                <a:defRPr/>
              </a:pPr>
              <a:endParaRPr lang="ru-RU" sz="1100" dirty="0">
                <a:latin typeface="Arial" pitchFamily="34" charset="0"/>
              </a:endParaRPr>
            </a:p>
          </p:txBody>
        </p:sp>
        <p:sp>
          <p:nvSpPr>
            <p:cNvPr id="8224" name="_s16458"/>
            <p:cNvSpPr>
              <a:spLocks noChangeArrowheads="1"/>
            </p:cNvSpPr>
            <p:nvPr/>
          </p:nvSpPr>
          <p:spPr bwMode="auto">
            <a:xfrm>
              <a:off x="3701" y="2654"/>
              <a:ext cx="864" cy="2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100" b="1" dirty="0">
                  <a:latin typeface="Arial" pitchFamily="34" charset="0"/>
                </a:rPr>
                <a:t>І</a:t>
              </a:r>
              <a:r>
                <a:rPr lang="en-US" sz="1100" b="1" dirty="0">
                  <a:latin typeface="Arial" pitchFamily="34" charset="0"/>
                </a:rPr>
                <a:t>V</a:t>
              </a:r>
              <a:r>
                <a:rPr lang="uk-UA" sz="1100" b="1" dirty="0">
                  <a:latin typeface="Arial" pitchFamily="34" charset="0"/>
                </a:rPr>
                <a:t> ГРУПА  - </a:t>
              </a:r>
              <a:r>
                <a:rPr lang="en-US" sz="1100" b="1" dirty="0">
                  <a:latin typeface="Arial" pitchFamily="34" charset="0"/>
                </a:rPr>
                <a:t>c/</a:t>
              </a:r>
              <a:r>
                <a:rPr lang="uk-UA" sz="1100" b="1" dirty="0">
                  <a:latin typeface="Arial" pitchFamily="34" charset="0"/>
                </a:rPr>
                <a:t>г виробники)</a:t>
              </a:r>
            </a:p>
            <a:p>
              <a:pPr algn="ctr">
                <a:defRPr/>
              </a:pPr>
              <a:endParaRPr lang="ru-RU" sz="1100" dirty="0">
                <a:latin typeface="Arial" pitchFamily="34" charset="0"/>
              </a:endParaRPr>
            </a:p>
          </p:txBody>
        </p:sp>
      </p:grpSp>
      <p:grpSp>
        <p:nvGrpSpPr>
          <p:cNvPr id="4101" name="Organization Chart 80"/>
          <p:cNvGrpSpPr>
            <a:grpSpLocks noChangeAspect="1"/>
          </p:cNvGrpSpPr>
          <p:nvPr/>
        </p:nvGrpSpPr>
        <p:grpSpPr bwMode="auto">
          <a:xfrm>
            <a:off x="498842" y="3211265"/>
            <a:ext cx="4478867" cy="2150571"/>
            <a:chOff x="162" y="2461"/>
            <a:chExt cx="1937" cy="508"/>
          </a:xfrm>
        </p:grpSpPr>
        <p:cxnSp>
          <p:nvCxnSpPr>
            <p:cNvPr id="4110" name="_s16470"/>
            <p:cNvCxnSpPr>
              <a:cxnSpLocks noChangeShapeType="1"/>
              <a:endCxn id="8213" idx="2"/>
            </p:cNvCxnSpPr>
            <p:nvPr/>
          </p:nvCxnSpPr>
          <p:spPr bwMode="auto">
            <a:xfrm rot="16200000" flipV="1">
              <a:off x="1406" y="2373"/>
              <a:ext cx="33" cy="43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11" name="_s16469"/>
            <p:cNvCxnSpPr>
              <a:cxnSpLocks noChangeShapeType="1"/>
              <a:endCxn id="8213" idx="2"/>
            </p:cNvCxnSpPr>
            <p:nvPr/>
          </p:nvCxnSpPr>
          <p:spPr bwMode="auto">
            <a:xfrm rot="5400000" flipH="1" flipV="1">
              <a:off x="882" y="2287"/>
              <a:ext cx="33" cy="6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8213" name="_s16465"/>
            <p:cNvSpPr>
              <a:spLocks noChangeArrowheads="1"/>
            </p:cNvSpPr>
            <p:nvPr/>
          </p:nvSpPr>
          <p:spPr bwMode="auto">
            <a:xfrm>
              <a:off x="772" y="2461"/>
              <a:ext cx="864" cy="11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МІСЦЕВІ ЗБОРИ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14" name="_s16466"/>
            <p:cNvSpPr>
              <a:spLocks noChangeArrowheads="1"/>
            </p:cNvSpPr>
            <p:nvPr/>
          </p:nvSpPr>
          <p:spPr bwMode="auto">
            <a:xfrm>
              <a:off x="162" y="2608"/>
              <a:ext cx="864" cy="3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000" b="1" dirty="0">
                  <a:latin typeface="Arial" pitchFamily="34" charset="0"/>
                </a:rPr>
                <a:t>ЗБІР ЗА МІСЦЯ ДЛЯ </a:t>
              </a:r>
            </a:p>
            <a:p>
              <a:pPr algn="ctr">
                <a:defRPr/>
              </a:pPr>
              <a:r>
                <a:rPr lang="uk-UA" sz="1000" b="1" dirty="0">
                  <a:latin typeface="Arial" pitchFamily="34" charset="0"/>
                </a:rPr>
                <a:t>ПАРКУВАННЯ </a:t>
              </a:r>
            </a:p>
            <a:p>
              <a:pPr algn="ctr">
                <a:defRPr/>
              </a:pPr>
              <a:r>
                <a:rPr lang="uk-UA" sz="1000" b="1" dirty="0">
                  <a:latin typeface="Arial" pitchFamily="34" charset="0"/>
                </a:rPr>
                <a:t>ТРАНСПОРТНИХ ЗАСОБІВ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(об'єкт: земельна ділянка,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яка відведена для забезпеч. 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паркування, ставка: до 0,075 %</a:t>
              </a:r>
            </a:p>
            <a:p>
              <a:pPr algn="ctr">
                <a:defRPr/>
              </a:pPr>
              <a:r>
                <a:rPr lang="uk-UA" sz="1000" dirty="0">
                  <a:latin typeface="Arial" pitchFamily="34" charset="0"/>
                </a:rPr>
                <a:t>мін. </a:t>
              </a:r>
              <a:r>
                <a:rPr lang="uk-UA" sz="1000" dirty="0" smtClean="0">
                  <a:latin typeface="Arial" pitchFamily="34" charset="0"/>
                </a:rPr>
                <a:t>з/</a:t>
              </a:r>
              <a:r>
                <a:rPr lang="uk-UA" sz="1000" dirty="0" err="1" smtClean="0">
                  <a:latin typeface="Arial" pitchFamily="34" charset="0"/>
                </a:rPr>
                <a:t>пл</a:t>
              </a:r>
              <a:r>
                <a:rPr lang="uk-UA" sz="1000" dirty="0" smtClean="0">
                  <a:latin typeface="Arial" pitchFamily="34" charset="0"/>
                </a:rPr>
                <a:t> за 1м2</a:t>
              </a:r>
              <a:endParaRPr lang="ru-RU" sz="1000" dirty="0">
                <a:latin typeface="Arial" pitchFamily="34" charset="0"/>
              </a:endParaRPr>
            </a:p>
          </p:txBody>
        </p:sp>
        <p:sp>
          <p:nvSpPr>
            <p:cNvPr id="8215" name="_s16467"/>
            <p:cNvSpPr>
              <a:spLocks noChangeArrowheads="1"/>
            </p:cNvSpPr>
            <p:nvPr/>
          </p:nvSpPr>
          <p:spPr bwMode="auto">
            <a:xfrm>
              <a:off x="1190" y="2609"/>
              <a:ext cx="909" cy="36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uk-UA" sz="1000" b="1" dirty="0" smtClean="0">
                <a:latin typeface="Arial" pitchFamily="34" charset="0"/>
              </a:endParaRPr>
            </a:p>
            <a:p>
              <a:pPr algn="ctr">
                <a:defRPr/>
              </a:pPr>
              <a:endParaRPr lang="uk-UA" sz="1000" b="1" dirty="0">
                <a:latin typeface="Arial" pitchFamily="34" charset="0"/>
              </a:endParaRPr>
            </a:p>
            <a:p>
              <a:pPr algn="ctr">
                <a:defRPr/>
              </a:pPr>
              <a:endParaRPr lang="uk-UA" sz="1000" b="1" dirty="0" smtClean="0">
                <a:latin typeface="Arial" pitchFamily="34" charset="0"/>
              </a:endParaRPr>
            </a:p>
            <a:p>
              <a:pPr algn="ctr">
                <a:defRPr/>
              </a:pPr>
              <a:endParaRPr lang="uk-UA" sz="1000" b="1" dirty="0">
                <a:latin typeface="Arial" pitchFamily="34" charset="0"/>
              </a:endParaRPr>
            </a:p>
            <a:p>
              <a:pPr algn="ctr">
                <a:defRPr/>
              </a:pPr>
              <a:r>
                <a:rPr lang="uk-UA" sz="1000" b="1" dirty="0" smtClean="0">
                  <a:latin typeface="Arial" pitchFamily="34" charset="0"/>
                </a:rPr>
                <a:t>       ТУРИСТИЧНИЙ ЗБІР – </a:t>
              </a:r>
            </a:p>
            <a:p>
              <a:pPr algn="ctr">
                <a:defRPr/>
              </a:pPr>
              <a:r>
                <a:rPr lang="uk-UA" sz="1000" dirty="0" smtClean="0">
                  <a:latin typeface="Arial" pitchFamily="34" charset="0"/>
                </a:rPr>
                <a:t>до 0,5</a:t>
              </a:r>
              <a:r>
                <a:rPr lang="uk-UA" sz="1000" dirty="0" smtClean="0"/>
                <a:t> % -</a:t>
              </a:r>
            </a:p>
            <a:p>
              <a:pPr algn="ctr">
                <a:defRPr/>
              </a:pPr>
              <a:r>
                <a:rPr lang="uk-UA" sz="1000" dirty="0" smtClean="0"/>
                <a:t> </a:t>
              </a:r>
              <a:r>
                <a:rPr lang="uk-UA" sz="1000" dirty="0"/>
                <a:t>для  внутрішнього туризму </a:t>
              </a:r>
              <a:endParaRPr lang="uk-UA" sz="1000" dirty="0" smtClean="0"/>
            </a:p>
            <a:p>
              <a:pPr algn="ctr">
                <a:defRPr/>
              </a:pPr>
              <a:r>
                <a:rPr lang="uk-UA" sz="1000" dirty="0" smtClean="0"/>
                <a:t>   до </a:t>
              </a:r>
              <a:r>
                <a:rPr lang="uk-UA" sz="1000" dirty="0"/>
                <a:t>5 відсотків - для  в’їзного туризму </a:t>
              </a:r>
              <a:endParaRPr lang="uk-UA" sz="1000" dirty="0" smtClean="0"/>
            </a:p>
            <a:p>
              <a:pPr algn="ctr">
                <a:defRPr/>
              </a:pPr>
              <a:r>
                <a:rPr lang="uk-UA" sz="1000" dirty="0" smtClean="0"/>
                <a:t> розміру </a:t>
              </a:r>
              <a:r>
                <a:rPr lang="uk-UA" sz="1000" dirty="0"/>
                <a:t>мінімальної заробітної плати, </a:t>
              </a:r>
              <a:endParaRPr lang="uk-UA" sz="1000" dirty="0" smtClean="0"/>
            </a:p>
            <a:p>
              <a:pPr algn="ctr">
                <a:defRPr/>
              </a:pPr>
              <a:r>
                <a:rPr lang="uk-UA" sz="1000" dirty="0" smtClean="0"/>
                <a:t>для </a:t>
              </a:r>
              <a:r>
                <a:rPr lang="uk-UA" sz="1000" dirty="0"/>
                <a:t>однієї особи за одну добу </a:t>
              </a:r>
              <a:endParaRPr lang="uk-UA" sz="1000" dirty="0" smtClean="0"/>
            </a:p>
            <a:p>
              <a:pPr algn="ctr">
                <a:defRPr/>
              </a:pPr>
              <a:r>
                <a:rPr lang="uk-UA" sz="1000" dirty="0" smtClean="0"/>
                <a:t>тимчасового </a:t>
              </a:r>
              <a:r>
                <a:rPr lang="uk-UA" sz="1000" dirty="0"/>
                <a:t>розміщення.</a:t>
              </a:r>
            </a:p>
            <a:p>
              <a:pPr algn="ctr">
                <a:defRPr/>
              </a:pPr>
              <a:r>
                <a:rPr lang="uk-UA" sz="1000" b="1" dirty="0" smtClean="0">
                  <a:latin typeface="Arial" pitchFamily="34" charset="0"/>
                </a:rPr>
                <a:t> </a:t>
              </a:r>
              <a:endParaRPr lang="uk-UA" sz="1000" b="1" dirty="0">
                <a:latin typeface="Arial" pitchFamily="34" charset="0"/>
              </a:endParaRPr>
            </a:p>
            <a:p>
              <a:pPr algn="ctr">
                <a:defRPr/>
              </a:pPr>
              <a:endParaRPr lang="uk-UA" sz="1000" dirty="0">
                <a:latin typeface="Arial" pitchFamily="34" charset="0"/>
              </a:endParaRPr>
            </a:p>
            <a:p>
              <a:pPr algn="ctr">
                <a:defRPr/>
              </a:pPr>
              <a:endParaRPr lang="uk-UA" dirty="0">
                <a:latin typeface="Arial" pitchFamily="34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</a:endParaRPr>
            </a:p>
          </p:txBody>
        </p:sp>
      </p:grpSp>
      <p:sp>
        <p:nvSpPr>
          <p:cNvPr id="16473" name="AutoShape 89"/>
          <p:cNvSpPr>
            <a:spLocks noChangeArrowheads="1"/>
          </p:cNvSpPr>
          <p:nvPr/>
        </p:nvSpPr>
        <p:spPr bwMode="auto">
          <a:xfrm>
            <a:off x="3571868" y="919153"/>
            <a:ext cx="3167063" cy="1081087"/>
          </a:xfrm>
          <a:prstGeom prst="leftRightArrow">
            <a:avLst>
              <a:gd name="adj1" fmla="val 50000"/>
              <a:gd name="adj2" fmla="val 58590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МІСЦЕВІ ПОДАТКИ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59" y="5357826"/>
            <a:ext cx="5655002" cy="1390585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uk-UA" sz="1200" dirty="0"/>
          </a:p>
        </p:txBody>
      </p:sp>
      <p:sp>
        <p:nvSpPr>
          <p:cNvPr id="43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5" y="357188"/>
            <a:ext cx="79200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ВСТАНОВЛЕНО</a:t>
            </a: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 ПОДАТКОВИМ КОДЕКСОМ УКРАЇНИ</a:t>
            </a:r>
          </a:p>
        </p:txBody>
      </p:sp>
      <p:pic>
        <p:nvPicPr>
          <p:cNvPr id="54" name="Рисунок 53" descr="previ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000108"/>
            <a:ext cx="20816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5643578"/>
            <a:ext cx="1973580" cy="1478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4814" y="5363416"/>
            <a:ext cx="59673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Законом </a:t>
            </a:r>
            <a:r>
              <a:rPr lang="uk-UA" sz="1400" dirty="0"/>
              <a:t>України від 23.11.2018 № 2628-VIII «Про внесення змін до Податкового кодексу України та деяких інших законодавчих актів України щодо покращення адміністрування та перегляду ставок окремих податків і зборів» </a:t>
            </a:r>
            <a:r>
              <a:rPr lang="uk-UA" sz="1400" dirty="0" smtClean="0"/>
              <a:t> змінено механізм справляння туристичного збору та розмір ставок  (до 2019 року ставка встановлювалась до 1% від вартості проживання)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4859260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0" y="1142984"/>
          <a:ext cx="467677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4929190" y="1142984"/>
          <a:ext cx="40386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32" y="4143380"/>
          <a:ext cx="8501122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226" name="Picture 41" descr="БУДИНОК З ДОЛЛ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8286776" y="4500570"/>
            <a:ext cx="1357322" cy="207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75" y="214313"/>
            <a:ext cx="79200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ВСТАНОВЛЕНО</a:t>
            </a: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 ПОДАТКОВИМ КОДЕКСОМ УКРАЇНИ КРИТЕРІІ ПО ПОДАТКУ НА МАЙНО</a:t>
            </a:r>
            <a:endParaRPr lang="ru-RU" sz="2400" b="1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357188" y="6715125"/>
            <a:ext cx="8291512" cy="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</a:endParaRPr>
          </a:p>
        </p:txBody>
      </p:sp>
      <p:graphicFrame>
        <p:nvGraphicFramePr>
          <p:cNvPr id="45" name="Схема 44"/>
          <p:cNvGraphicFramePr/>
          <p:nvPr>
            <p:extLst/>
          </p:nvPr>
        </p:nvGraphicFramePr>
        <p:xfrm>
          <a:off x="285720" y="1357298"/>
          <a:ext cx="885828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Выноска со стрелкой вниз 46"/>
          <p:cNvSpPr/>
          <p:nvPr/>
        </p:nvSpPr>
        <p:spPr>
          <a:xfrm>
            <a:off x="2357422" y="1071546"/>
            <a:ext cx="2000264" cy="571504"/>
          </a:xfrm>
          <a:prstGeom prst="downArrowCallout">
            <a:avLst/>
          </a:prstGeom>
          <a:solidFill>
            <a:srgbClr val="A3C0FB"/>
          </a:solidFill>
          <a:ln>
            <a:solidFill>
              <a:srgbClr val="A3C0F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норма кодексу</a:t>
            </a:r>
          </a:p>
        </p:txBody>
      </p:sp>
      <p:sp>
        <p:nvSpPr>
          <p:cNvPr id="51" name="Выноска со стрелкой вниз 50"/>
          <p:cNvSpPr/>
          <p:nvPr/>
        </p:nvSpPr>
        <p:spPr>
          <a:xfrm>
            <a:off x="6215074" y="1071546"/>
            <a:ext cx="1714512" cy="64294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рішення ради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3" name="Схема 52"/>
          <p:cNvGraphicFramePr/>
          <p:nvPr>
            <p:extLst/>
          </p:nvPr>
        </p:nvGraphicFramePr>
        <p:xfrm>
          <a:off x="142844" y="4357694"/>
          <a:ext cx="400052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4" name="Схема 53"/>
          <p:cNvGraphicFramePr/>
          <p:nvPr>
            <p:extLst/>
          </p:nvPr>
        </p:nvGraphicFramePr>
        <p:xfrm>
          <a:off x="5143472" y="4357694"/>
          <a:ext cx="400052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75" y="214313"/>
            <a:ext cx="79200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Податок на нерухоме майно, відмінне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 від земельної ділянки</a:t>
            </a:r>
          </a:p>
        </p:txBody>
      </p:sp>
      <p:pic>
        <p:nvPicPr>
          <p:cNvPr id="18" name="Рисунок 17" descr="fevrev1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9058" y="4214818"/>
            <a:ext cx="128586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5672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12"/>
          <p:cNvSpPr/>
          <p:nvPr/>
        </p:nvSpPr>
        <p:spPr>
          <a:xfrm rot="5400000">
            <a:off x="4178887" y="-4159015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5" y="285750"/>
            <a:ext cx="7921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Місцеві збори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59338" y="785806"/>
            <a:ext cx="5608806" cy="928694"/>
          </a:xfrm>
          <a:custGeom>
            <a:avLst/>
            <a:gdLst>
              <a:gd name="connsiteX0" fmla="*/ 0 w 2016122"/>
              <a:gd name="connsiteY0" fmla="*/ 158421 h 950505"/>
              <a:gd name="connsiteX1" fmla="*/ 158421 w 2016122"/>
              <a:gd name="connsiteY1" fmla="*/ 0 h 950505"/>
              <a:gd name="connsiteX2" fmla="*/ 1857701 w 2016122"/>
              <a:gd name="connsiteY2" fmla="*/ 0 h 950505"/>
              <a:gd name="connsiteX3" fmla="*/ 2016122 w 2016122"/>
              <a:gd name="connsiteY3" fmla="*/ 158421 h 950505"/>
              <a:gd name="connsiteX4" fmla="*/ 2016122 w 2016122"/>
              <a:gd name="connsiteY4" fmla="*/ 792084 h 950505"/>
              <a:gd name="connsiteX5" fmla="*/ 1857701 w 2016122"/>
              <a:gd name="connsiteY5" fmla="*/ 950505 h 950505"/>
              <a:gd name="connsiteX6" fmla="*/ 158421 w 2016122"/>
              <a:gd name="connsiteY6" fmla="*/ 950505 h 950505"/>
              <a:gd name="connsiteX7" fmla="*/ 0 w 2016122"/>
              <a:gd name="connsiteY7" fmla="*/ 792084 h 950505"/>
              <a:gd name="connsiteX8" fmla="*/ 0 w 2016122"/>
              <a:gd name="connsiteY8" fmla="*/ 158421 h 95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122" h="950505">
                <a:moveTo>
                  <a:pt x="0" y="158421"/>
                </a:moveTo>
                <a:cubicBezTo>
                  <a:pt x="0" y="70927"/>
                  <a:pt x="70927" y="0"/>
                  <a:pt x="158421" y="0"/>
                </a:cubicBezTo>
                <a:lnTo>
                  <a:pt x="1857701" y="0"/>
                </a:lnTo>
                <a:cubicBezTo>
                  <a:pt x="1945195" y="0"/>
                  <a:pt x="2016122" y="70927"/>
                  <a:pt x="2016122" y="158421"/>
                </a:cubicBezTo>
                <a:lnTo>
                  <a:pt x="2016122" y="792084"/>
                </a:lnTo>
                <a:cubicBezTo>
                  <a:pt x="2016122" y="879578"/>
                  <a:pt x="1945195" y="950505"/>
                  <a:pt x="1857701" y="950505"/>
                </a:cubicBezTo>
                <a:lnTo>
                  <a:pt x="158421" y="950505"/>
                </a:lnTo>
                <a:cubicBezTo>
                  <a:pt x="70927" y="950505"/>
                  <a:pt x="0" y="879578"/>
                  <a:pt x="0" y="792084"/>
                </a:cubicBezTo>
                <a:lnTo>
                  <a:pt x="0" y="1584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15900" h="215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2600" tIns="122600" rIns="122600" bIns="1226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Туристичний </a:t>
            </a:r>
            <a:r>
              <a:rPr lang="uk-UA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18" y="1678778"/>
            <a:ext cx="3107190" cy="51345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u="sng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Норма ПКУ:</a:t>
            </a: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Ставка податку </a:t>
            </a: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2016-2018р.р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 1%</a:t>
            </a: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від  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вартості проживання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uk-UA" sz="1600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2019р. до 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0,5</a:t>
            </a: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% від </a:t>
            </a:r>
            <a:r>
              <a:rPr lang="ru-RU" sz="16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мін.з</a:t>
            </a: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/</a:t>
            </a:r>
            <a:r>
              <a:rPr lang="ru-RU" sz="16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</a:t>
            </a: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для </a:t>
            </a:r>
            <a:r>
              <a:rPr lang="ru-RU" sz="16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внутр.туризму</a:t>
            </a:r>
            <a:endParaRPr lang="ru-RU" sz="1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5% для </a:t>
            </a:r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в»їзного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туризму</a:t>
            </a:r>
          </a:p>
          <a:p>
            <a:pPr algn="ctr">
              <a:defRPr/>
            </a:pPr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uk-UA" sz="1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24725" y="2149967"/>
            <a:ext cx="2005378" cy="2953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7504" y="4095452"/>
            <a:ext cx="2892860" cy="282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defTabSz="711200">
              <a:spcAft>
                <a:spcPct val="35000"/>
              </a:spcAft>
              <a:defRPr/>
            </a:pPr>
            <a:endParaRPr lang="uk-UA" sz="2000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uk-UA" sz="2000" b="1" u="sng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Рішення ЧМР: </a:t>
            </a: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2016-2018р.р  - 1%</a:t>
            </a: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2019р.: 0,5% від 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мін.з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/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для 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внутр.туризму</a:t>
            </a:r>
            <a:endParaRPr lang="ru-RU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5% для в»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ї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зного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туризму</a:t>
            </a: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098" name="Picture 2" descr="C:\Users\Александр\Desktop\25088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97542" y="21462"/>
            <a:ext cx="2555776" cy="122869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1" name="Picture 5" descr="C:\Users\Александр\Desktop\licuwannya-artrytu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4725" y="5548709"/>
            <a:ext cx="3571900" cy="12858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Полилиния 8"/>
          <p:cNvSpPr/>
          <p:nvPr/>
        </p:nvSpPr>
        <p:spPr>
          <a:xfrm>
            <a:off x="6143625" y="1285875"/>
            <a:ext cx="2786063" cy="857250"/>
          </a:xfrm>
          <a:custGeom>
            <a:avLst/>
            <a:gdLst>
              <a:gd name="connsiteX0" fmla="*/ 0 w 2016122"/>
              <a:gd name="connsiteY0" fmla="*/ 158421 h 950505"/>
              <a:gd name="connsiteX1" fmla="*/ 158421 w 2016122"/>
              <a:gd name="connsiteY1" fmla="*/ 0 h 950505"/>
              <a:gd name="connsiteX2" fmla="*/ 1857701 w 2016122"/>
              <a:gd name="connsiteY2" fmla="*/ 0 h 950505"/>
              <a:gd name="connsiteX3" fmla="*/ 2016122 w 2016122"/>
              <a:gd name="connsiteY3" fmla="*/ 158421 h 950505"/>
              <a:gd name="connsiteX4" fmla="*/ 2016122 w 2016122"/>
              <a:gd name="connsiteY4" fmla="*/ 792084 h 950505"/>
              <a:gd name="connsiteX5" fmla="*/ 1857701 w 2016122"/>
              <a:gd name="connsiteY5" fmla="*/ 950505 h 950505"/>
              <a:gd name="connsiteX6" fmla="*/ 158421 w 2016122"/>
              <a:gd name="connsiteY6" fmla="*/ 950505 h 950505"/>
              <a:gd name="connsiteX7" fmla="*/ 0 w 2016122"/>
              <a:gd name="connsiteY7" fmla="*/ 792084 h 950505"/>
              <a:gd name="connsiteX8" fmla="*/ 0 w 2016122"/>
              <a:gd name="connsiteY8" fmla="*/ 158421 h 95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122" h="950505">
                <a:moveTo>
                  <a:pt x="0" y="158421"/>
                </a:moveTo>
                <a:cubicBezTo>
                  <a:pt x="0" y="70927"/>
                  <a:pt x="70927" y="0"/>
                  <a:pt x="158421" y="0"/>
                </a:cubicBezTo>
                <a:lnTo>
                  <a:pt x="1857701" y="0"/>
                </a:lnTo>
                <a:cubicBezTo>
                  <a:pt x="1945195" y="0"/>
                  <a:pt x="2016122" y="70927"/>
                  <a:pt x="2016122" y="158421"/>
                </a:cubicBezTo>
                <a:lnTo>
                  <a:pt x="2016122" y="792084"/>
                </a:lnTo>
                <a:cubicBezTo>
                  <a:pt x="2016122" y="879578"/>
                  <a:pt x="1945195" y="950505"/>
                  <a:pt x="1857701" y="950505"/>
                </a:cubicBezTo>
                <a:lnTo>
                  <a:pt x="158421" y="950505"/>
                </a:lnTo>
                <a:cubicBezTo>
                  <a:pt x="70927" y="950505"/>
                  <a:pt x="0" y="879578"/>
                  <a:pt x="0" y="792084"/>
                </a:cubicBezTo>
                <a:lnTo>
                  <a:pt x="0" y="15842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2600" tIns="122600" rIns="122600" bIns="1226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 за місця для паркування транспортних засобів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16"/>
          <p:cNvSpPr/>
          <p:nvPr/>
        </p:nvSpPr>
        <p:spPr>
          <a:xfrm>
            <a:off x="6215063" y="2286000"/>
            <a:ext cx="2786062" cy="335756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Ставка податку за кожен день паркування за 1м</a:t>
            </a:r>
            <a:r>
              <a:rPr lang="uk-UA" b="1" baseline="30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</a:p>
          <a:p>
            <a:pPr algn="ctr"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0,075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% мін з/п</a:t>
            </a:r>
          </a:p>
          <a:p>
            <a:pPr algn="ctr">
              <a:defRPr/>
            </a:pP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57188" y="450056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defTabSz="711200">
              <a:spcAft>
                <a:spcPct val="35000"/>
              </a:spcAft>
              <a:defRPr/>
            </a:pPr>
            <a:endParaRPr lang="uk-UA" sz="1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09309" y="2188166"/>
            <a:ext cx="2147700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ctr" defTabSz="711200">
              <a:spcAft>
                <a:spcPct val="35000"/>
              </a:spcAft>
              <a:defRPr/>
            </a:pPr>
            <a:endParaRPr lang="uk-UA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Надходження 2017р.  </a:t>
            </a: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156,8 тис.грн.  </a:t>
            </a:r>
          </a:p>
          <a:p>
            <a:pPr marL="180975" algn="ctr" defTabSz="711200">
              <a:spcAft>
                <a:spcPct val="35000"/>
              </a:spcAft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Надходження 2018р. </a:t>
            </a:r>
          </a:p>
          <a:p>
            <a:pPr marL="180975" algn="ctr" defTabSz="711200">
              <a:spcAft>
                <a:spcPct val="35000"/>
              </a:spcAft>
              <a:defRPr/>
            </a:pPr>
            <a:r>
              <a:rPr lang="uk-UA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180,4 тис.грн.</a:t>
            </a: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80975" algn="ctr" defTabSz="711200">
              <a:spcAft>
                <a:spcPct val="35000"/>
              </a:spcAft>
              <a:defRPr/>
            </a:pPr>
            <a:endParaRPr lang="uk-UA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286491" y="4429132"/>
            <a:ext cx="2500329" cy="1143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 smtClean="0">
                <a:solidFill>
                  <a:srgbClr val="C00000"/>
                </a:solidFill>
              </a:rPr>
              <a:t>Черкасах  не запроваджено</a:t>
            </a:r>
            <a:endParaRPr lang="uk-UA" sz="12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12451" y="3284984"/>
            <a:ext cx="512274" cy="810468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1063" tIns="7205" rIns="211063" bIns="7205" numCol="1" spcCol="1270" rtlCol="0" anchor="ctr" anchorCtr="0">
            <a:noAutofit/>
          </a:bodyPr>
          <a:lstStyle/>
          <a:p>
            <a:pPr algn="just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600" kern="1200" dirty="0"/>
          </a:p>
        </p:txBody>
      </p:sp>
    </p:spTree>
    <p:extLst>
      <p:ext uri="{BB962C8B-B14F-4D97-AF65-F5344CB8AC3E}">
        <p14:creationId xmlns:p14="http://schemas.microsoft.com/office/powerpoint/2010/main" val="5064355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357188" y="6715125"/>
            <a:ext cx="8291512" cy="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</a:endParaRPr>
          </a:p>
        </p:txBody>
      </p:sp>
      <p:pic>
        <p:nvPicPr>
          <p:cNvPr id="7171" name="Picture 19" descr="n_1286860094_Gerb_Cherkassy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41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0" y="1357298"/>
          <a:ext cx="9144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Выноска со стрелкой вниз 46"/>
          <p:cNvSpPr/>
          <p:nvPr/>
        </p:nvSpPr>
        <p:spPr>
          <a:xfrm>
            <a:off x="2428860" y="1142984"/>
            <a:ext cx="2000264" cy="571504"/>
          </a:xfrm>
          <a:prstGeom prst="downArrowCallout">
            <a:avLst/>
          </a:prstGeom>
          <a:solidFill>
            <a:srgbClr val="A3C0FB"/>
          </a:solidFill>
          <a:ln>
            <a:solidFill>
              <a:srgbClr val="A3C0F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норма кодексу</a:t>
            </a:r>
          </a:p>
        </p:txBody>
      </p:sp>
      <p:sp>
        <p:nvSpPr>
          <p:cNvPr id="51" name="Выноска со стрелкой вниз 50"/>
          <p:cNvSpPr/>
          <p:nvPr/>
        </p:nvSpPr>
        <p:spPr>
          <a:xfrm>
            <a:off x="6643702" y="1071546"/>
            <a:ext cx="1857388" cy="64294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рішення ради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3750900655"/>
              </p:ext>
            </p:extLst>
          </p:nvPr>
        </p:nvGraphicFramePr>
        <p:xfrm>
          <a:off x="2214546" y="4572008"/>
          <a:ext cx="228601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Прямокутник 12"/>
          <p:cNvSpPr/>
          <p:nvPr/>
        </p:nvSpPr>
        <p:spPr>
          <a:xfrm rot="5400000">
            <a:off x="4169569" y="-3955256"/>
            <a:ext cx="804862" cy="9144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" y="357188"/>
            <a:ext cx="79200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Транспортний податок</a:t>
            </a:r>
          </a:p>
        </p:txBody>
      </p:sp>
      <p:pic>
        <p:nvPicPr>
          <p:cNvPr id="18" name="Рисунок 17" descr="fevrev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4500570"/>
            <a:ext cx="2166138" cy="18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121568843"/>
              </p:ext>
            </p:extLst>
          </p:nvPr>
        </p:nvGraphicFramePr>
        <p:xfrm>
          <a:off x="7000892" y="4500570"/>
          <a:ext cx="200026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Рисунок 13" descr="2009-lamborghini-gallardo-lp-550-2-vb-1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6248" y="4643446"/>
            <a:ext cx="278608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143108" y="2500306"/>
            <a:ext cx="6143668" cy="35719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dkEdge">
            <a:bevelT w="215900" h="215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lIns="211063" tIns="7205" rIns="211063" bIns="7205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uk-UA" sz="1400" dirty="0"/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err="1"/>
              <a:t>легкові</a:t>
            </a:r>
            <a:r>
              <a:rPr lang="ru-RU" sz="1400" dirty="0"/>
              <a:t> </a:t>
            </a:r>
            <a:r>
              <a:rPr lang="ru-RU" sz="1400" dirty="0" err="1"/>
              <a:t>автомобілі</a:t>
            </a:r>
            <a:r>
              <a:rPr lang="ru-RU" sz="1400" dirty="0"/>
              <a:t>, </a:t>
            </a:r>
            <a:r>
              <a:rPr lang="ru-RU" sz="1400" dirty="0" err="1"/>
              <a:t>з</a:t>
            </a:r>
            <a:r>
              <a:rPr lang="ru-RU" sz="1400" dirty="0"/>
              <a:t> року </a:t>
            </a:r>
            <a:r>
              <a:rPr lang="ru-RU" sz="1400" dirty="0" err="1"/>
              <a:t>випуску</a:t>
            </a:r>
            <a:r>
              <a:rPr lang="ru-RU" sz="1400" dirty="0"/>
              <a:t> минуло не </a:t>
            </a:r>
            <a:r>
              <a:rPr lang="ru-RU" sz="1400" dirty="0" err="1"/>
              <a:t>більше</a:t>
            </a:r>
            <a:r>
              <a:rPr lang="ru-RU" sz="1400" dirty="0"/>
              <a:t> 5 </a:t>
            </a:r>
            <a:r>
              <a:rPr lang="ru-RU" sz="1400" dirty="0" err="1"/>
              <a:t>років</a:t>
            </a:r>
            <a:r>
              <a:rPr lang="ru-RU" sz="1400" dirty="0"/>
              <a:t>(</a:t>
            </a:r>
            <a:r>
              <a:rPr lang="ru-RU" sz="1400" dirty="0" err="1"/>
              <a:t>вкл</a:t>
            </a:r>
            <a:r>
              <a:rPr lang="en-US" sz="1400" dirty="0"/>
              <a:t>.</a:t>
            </a:r>
            <a:r>
              <a:rPr lang="ru-RU" sz="1400" dirty="0"/>
              <a:t>) та </a:t>
            </a:r>
            <a:r>
              <a:rPr lang="ru-RU" sz="1400" dirty="0" err="1"/>
              <a:t>середньоринкова</a:t>
            </a:r>
            <a:r>
              <a:rPr lang="ru-RU" sz="1400" dirty="0"/>
              <a:t> </a:t>
            </a:r>
            <a:r>
              <a:rPr lang="ru-RU" sz="1400" dirty="0" err="1"/>
              <a:t>вартість</a:t>
            </a:r>
            <a:r>
              <a:rPr lang="ru-RU" sz="1400" dirty="0"/>
              <a:t> становить  </a:t>
            </a:r>
            <a:endParaRPr lang="uk-UA" sz="1400" dirty="0"/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uk-UA" sz="1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flat" dir="t"/>
        </a:scene3d>
        <a:sp3d prstMaterial="dkEdge">
          <a:bevelT w="8200" h="38100"/>
        </a:sp3d>
      </a:spPr>
      <a:bodyPr spcFirstLastPara="0" vert="horz" wrap="square" lIns="211063" tIns="7205" rIns="211063" bIns="7205" numCol="1" spcCol="1270" anchor="ctr" anchorCtr="0">
        <a:noAutofit/>
      </a:bodyPr>
      <a:lstStyle>
        <a:defPPr algn="just" defTabSz="1600200">
          <a:lnSpc>
            <a:spcPct val="90000"/>
          </a:lnSpc>
          <a:spcBef>
            <a:spcPct val="0"/>
          </a:spcBef>
          <a:spcAft>
            <a:spcPct val="35000"/>
          </a:spcAft>
          <a:defRPr sz="3600" kern="1200" dirty="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hemeClr val="accent2">
            <a:hueOff val="4681519"/>
            <a:satOff val="-5839"/>
            <a:lumOff val="1373"/>
            <a:alphaOff val="0"/>
          </a:schemeClr>
        </a:fillRef>
        <a:effectRef idx="1">
          <a:schemeClr val="accent2">
            <a:hueOff val="4681519"/>
            <a:satOff val="-5839"/>
            <a:lumOff val="1373"/>
            <a:alphaOff val="0"/>
          </a:schemeClr>
        </a:effectRef>
        <a:fontRef idx="minor">
          <a:schemeClr val="dk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34885</TotalTime>
  <Words>2668</Words>
  <Application>Microsoft Office PowerPoint</Application>
  <PresentationFormat>Экран (4:3)</PresentationFormat>
  <Paragraphs>480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Times New Roman</vt:lpstr>
      <vt:lpstr>Trebuchet MS</vt:lpstr>
      <vt:lpstr>Оформление по умолчанию</vt:lpstr>
      <vt:lpstr>2_Тема Office</vt:lpstr>
      <vt:lpstr>Консультація з представниками місцевого бізнесу щодо проектів  рішень Черкаської міської ради Про місцеві податки і зборИ на території міста Черкаси  (набирають чинність з 01.01.2020р.)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nachdoh</dc:creator>
  <cp:lastModifiedBy>dohod2</cp:lastModifiedBy>
  <cp:revision>694</cp:revision>
  <cp:lastPrinted>2019-04-23T12:39:07Z</cp:lastPrinted>
  <dcterms:created xsi:type="dcterms:W3CDTF">2015-03-24T08:54:35Z</dcterms:created>
  <dcterms:modified xsi:type="dcterms:W3CDTF">2019-04-25T05:20:16Z</dcterms:modified>
</cp:coreProperties>
</file>